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64" r:id="rId3"/>
    <p:sldId id="263" r:id="rId4"/>
    <p:sldId id="266" r:id="rId5"/>
    <p:sldId id="267" r:id="rId6"/>
    <p:sldId id="265" r:id="rId7"/>
    <p:sldId id="269" r:id="rId8"/>
    <p:sldId id="270" r:id="rId9"/>
    <p:sldId id="268" r:id="rId10"/>
    <p:sldId id="271" r:id="rId11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E22FF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7" autoAdjust="0"/>
    <p:restoredTop sz="94703"/>
  </p:normalViewPr>
  <p:slideViewPr>
    <p:cSldViewPr snapToGrid="0">
      <p:cViewPr>
        <p:scale>
          <a:sx n="75" d="100"/>
          <a:sy n="75" d="100"/>
        </p:scale>
        <p:origin x="5826" y="17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0F72F8-CECE-E14B-A3E1-4BA5D9EBDA63}" type="datetimeFigureOut">
              <a:rPr lang="es-ES" smtClean="0"/>
              <a:t>25/09/2026</a:t>
            </a:fld>
            <a:endParaRPr lang="es-ES" dirty="0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 dirty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890F33-E699-2F46-B5E4-A4DF52B9740F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8694567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svg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sv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sv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9.sv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svg"/><Relationship Id="rId5" Type="http://schemas.openxmlformats.org/officeDocument/2006/relationships/image" Target="../media/image7.svg"/><Relationship Id="rId4" Type="http://schemas.openxmlformats.org/officeDocument/2006/relationships/image" Target="../media/image8.sv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sv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9.sv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svg"/><Relationship Id="rId4" Type="http://schemas.openxmlformats.org/officeDocument/2006/relationships/image" Target="../media/image7.sv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9.sv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13" Type="http://schemas.openxmlformats.org/officeDocument/2006/relationships/image" Target="../media/image20.svg"/><Relationship Id="rId3" Type="http://schemas.openxmlformats.org/officeDocument/2006/relationships/image" Target="../media/image7.svg"/><Relationship Id="rId7" Type="http://schemas.openxmlformats.org/officeDocument/2006/relationships/image" Target="../media/image14.jpeg"/><Relationship Id="rId12" Type="http://schemas.openxmlformats.org/officeDocument/2006/relationships/image" Target="../media/image19.svg"/><Relationship Id="rId2" Type="http://schemas.openxmlformats.org/officeDocument/2006/relationships/image" Target="../media/image6.sv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png"/><Relationship Id="rId11" Type="http://schemas.openxmlformats.org/officeDocument/2006/relationships/image" Target="../media/image18.svg"/><Relationship Id="rId5" Type="http://schemas.openxmlformats.org/officeDocument/2006/relationships/image" Target="../media/image12.svg"/><Relationship Id="rId15" Type="http://schemas.openxmlformats.org/officeDocument/2006/relationships/image" Target="../media/image21.png"/><Relationship Id="rId10" Type="http://schemas.openxmlformats.org/officeDocument/2006/relationships/image" Target="../media/image17.svg"/><Relationship Id="rId4" Type="http://schemas.openxmlformats.org/officeDocument/2006/relationships/image" Target="../media/image11.jpg"/><Relationship Id="rId9" Type="http://schemas.openxmlformats.org/officeDocument/2006/relationships/image" Target="../media/image16.svg"/><Relationship Id="rId14" Type="http://schemas.openxmlformats.org/officeDocument/2006/relationships/image" Target="../media/image3.sv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2A3498E-F2AE-6C52-57A7-57BDC8AA654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81" r="10081"/>
          <a:stretch>
            <a:fillRect/>
          </a:stretch>
        </p:blipFill>
        <p:spPr>
          <a:xfrm rot="5400000">
            <a:off x="2666999" y="-2667000"/>
            <a:ext cx="6858000" cy="12192002"/>
          </a:xfrm>
          <a:prstGeom prst="rect">
            <a:avLst/>
          </a:prstGeom>
        </p:spPr>
      </p:pic>
      <p:sp>
        <p:nvSpPr>
          <p:cNvPr id="12" name="Título 1">
            <a:extLst>
              <a:ext uri="{FF2B5EF4-FFF2-40B4-BE49-F238E27FC236}">
                <a16:creationId xmlns:a16="http://schemas.microsoft.com/office/drawing/2014/main" id="{8E7A9465-68E8-C452-09BD-C2E6775379A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5462" y="2683583"/>
            <a:ext cx="6936438" cy="1697917"/>
          </a:xfrm>
          <a:prstGeom prst="rect">
            <a:avLst/>
          </a:prstGeom>
        </p:spPr>
        <p:txBody>
          <a:bodyPr/>
          <a:lstStyle>
            <a:lvl1pPr>
              <a:defRPr sz="6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s-ES" dirty="0"/>
              <a:t>HAGA CLIC PARA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B1638CCF-B582-171D-4765-3C6D2CF5DFD7}"/>
              </a:ext>
            </a:extLst>
          </p:cNvPr>
          <p:cNvSpPr txBox="1"/>
          <p:nvPr userDrawn="1"/>
        </p:nvSpPr>
        <p:spPr>
          <a:xfrm>
            <a:off x="8522447" y="858200"/>
            <a:ext cx="3189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1400" b="1" dirty="0">
                <a:solidFill>
                  <a:srgbClr val="1E22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Transformación digital para pymes y administraciones públicas</a:t>
            </a:r>
          </a:p>
        </p:txBody>
      </p:sp>
      <p:sp>
        <p:nvSpPr>
          <p:cNvPr id="10" name="Marcador de texto 9">
            <a:extLst>
              <a:ext uri="{FF2B5EF4-FFF2-40B4-BE49-F238E27FC236}">
                <a16:creationId xmlns:a16="http://schemas.microsoft.com/office/drawing/2014/main" id="{761F223A-AA80-5C0C-F7E2-CC08EA8F146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45462" y="4532758"/>
            <a:ext cx="8200708" cy="501141"/>
          </a:xfrm>
          <a:prstGeom prst="rect">
            <a:avLst/>
          </a:prstGeom>
          <a:noFill/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D7C270EE-1173-E059-78B6-E8631049C30A}"/>
              </a:ext>
            </a:extLst>
          </p:cNvPr>
          <p:cNvSpPr txBox="1"/>
          <p:nvPr userDrawn="1"/>
        </p:nvSpPr>
        <p:spPr>
          <a:xfrm>
            <a:off x="10702528" y="6004323"/>
            <a:ext cx="100941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digis3.eu</a:t>
            </a:r>
          </a:p>
        </p:txBody>
      </p:sp>
      <p:pic>
        <p:nvPicPr>
          <p:cNvPr id="14" name="Gráfico 13" descr="Mundo">
            <a:extLst>
              <a:ext uri="{FF2B5EF4-FFF2-40B4-BE49-F238E27FC236}">
                <a16:creationId xmlns:a16="http://schemas.microsoft.com/office/drawing/2014/main" id="{331D582E-2226-D900-A04A-412412E88632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439052" y="6037968"/>
            <a:ext cx="257522" cy="257522"/>
          </a:xfrm>
          <a:prstGeom prst="rect">
            <a:avLst/>
          </a:prstGeom>
        </p:spPr>
      </p:pic>
      <p:sp>
        <p:nvSpPr>
          <p:cNvPr id="8" name="Cuadro de texto 1">
            <a:extLst>
              <a:ext uri="{FF2B5EF4-FFF2-40B4-BE49-F238E27FC236}">
                <a16:creationId xmlns:a16="http://schemas.microsoft.com/office/drawing/2014/main" id="{A23E6EE5-CDCD-F17F-F706-8128352819D2}"/>
              </a:ext>
            </a:extLst>
          </p:cNvPr>
          <p:cNvSpPr txBox="1"/>
          <p:nvPr userDrawn="1"/>
        </p:nvSpPr>
        <p:spPr>
          <a:xfrm>
            <a:off x="1504618" y="5914177"/>
            <a:ext cx="7173218" cy="571500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buNone/>
            </a:pPr>
            <a:r>
              <a:rPr lang="es-ES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Proyecto n.º 101256747. Financiado por la Unión Europea. No obstante, los puntos de vista y opiniones expresados son únicamente los de sus autores y no reflejan necesariamente los de la Unión Europea ni los de la autoridad otorgante. Ni la Unión Europea ni la autoridad otorgante pueden ser consideradas responsables de los mismos.</a:t>
            </a:r>
            <a:endParaRPr lang="es-ES" sz="12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Gráfico 1">
            <a:extLst>
              <a:ext uri="{FF2B5EF4-FFF2-40B4-BE49-F238E27FC236}">
                <a16:creationId xmlns:a16="http://schemas.microsoft.com/office/drawing/2014/main" id="{1D342051-26AC-C711-22EC-AF94BB347BD7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45462" y="5856993"/>
            <a:ext cx="619125" cy="621030"/>
          </a:xfrm>
          <a:prstGeom prst="rect">
            <a:avLst/>
          </a:prstGeom>
        </p:spPr>
      </p:pic>
      <p:pic>
        <p:nvPicPr>
          <p:cNvPr id="15" name="Gráfico 20">
            <a:extLst>
              <a:ext uri="{FF2B5EF4-FFF2-40B4-BE49-F238E27FC236}">
                <a16:creationId xmlns:a16="http://schemas.microsoft.com/office/drawing/2014/main" id="{47239524-A967-F468-C3E1-DDB5672F720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45462" y="473617"/>
            <a:ext cx="2051769" cy="907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4095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>
            <a:extLst>
              <a:ext uri="{FF2B5EF4-FFF2-40B4-BE49-F238E27FC236}">
                <a16:creationId xmlns:a16="http://schemas.microsoft.com/office/drawing/2014/main" id="{C4C27300-7DBB-590F-E71D-50633E62FDD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3340"/>
            <a:ext cx="12192000" cy="69723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F03C95F9-563B-40EE-8C5F-212BF4B45E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2824" y="645459"/>
            <a:ext cx="5180013" cy="974164"/>
          </a:xfrm>
          <a:prstGeom prst="rect">
            <a:avLst/>
          </a:prstGeo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s-ES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209ACFA-80EF-439F-AAD8-6CC6EF7267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2824" y="1758857"/>
            <a:ext cx="5180013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F89A3D7-1EA2-4FD8-9BB7-C5E36DC587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44046" y="2743107"/>
            <a:ext cx="5157787" cy="3469434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" dirty="0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BC19E809-EC07-37B7-AD9D-E8EA36F6EE10}"/>
              </a:ext>
            </a:extLst>
          </p:cNvPr>
          <p:cNvSpPr/>
          <p:nvPr userDrawn="1"/>
        </p:nvSpPr>
        <p:spPr>
          <a:xfrm>
            <a:off x="6096000" y="-53340"/>
            <a:ext cx="6172200" cy="6972300"/>
          </a:xfrm>
          <a:prstGeom prst="rect">
            <a:avLst/>
          </a:prstGeom>
          <a:solidFill>
            <a:srgbClr val="1E22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Marcador de posición de imagen 6">
            <a:extLst>
              <a:ext uri="{FF2B5EF4-FFF2-40B4-BE49-F238E27FC236}">
                <a16:creationId xmlns:a16="http://schemas.microsoft.com/office/drawing/2014/main" id="{5A4BAA8C-5064-DBBA-CBC6-9AE1D9620A5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751638" y="645459"/>
            <a:ext cx="5119687" cy="556642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en el icono para agregar una imagen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0B96CF7F-62A9-29D3-6962-05AEFFC0BFC9}"/>
              </a:ext>
            </a:extLst>
          </p:cNvPr>
          <p:cNvSpPr txBox="1"/>
          <p:nvPr userDrawn="1"/>
        </p:nvSpPr>
        <p:spPr>
          <a:xfrm>
            <a:off x="11192509" y="6361708"/>
            <a:ext cx="9457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digis3.eu</a:t>
            </a:r>
          </a:p>
        </p:txBody>
      </p:sp>
      <p:pic>
        <p:nvPicPr>
          <p:cNvPr id="12" name="Gráfico 11" descr="Mundo">
            <a:extLst>
              <a:ext uri="{FF2B5EF4-FFF2-40B4-BE49-F238E27FC236}">
                <a16:creationId xmlns:a16="http://schemas.microsoft.com/office/drawing/2014/main" id="{915F330C-B2E8-29CB-2307-DDCD54161E31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985787" y="6395240"/>
            <a:ext cx="257522" cy="257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9568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03C95F9-563B-40EE-8C5F-212BF4B45E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70907" y="658683"/>
            <a:ext cx="8677359" cy="974164"/>
          </a:xfrm>
          <a:prstGeom prst="rect">
            <a:avLst/>
          </a:prstGeo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s-ES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209ACFA-80EF-439F-AAD8-6CC6EF7267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70907" y="1772081"/>
            <a:ext cx="8677359" cy="44249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F89A3D7-1EA2-4FD8-9BB7-C5E36DC587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077135" y="2756331"/>
            <a:ext cx="8640127" cy="3469434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" dirty="0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BC19E809-EC07-37B7-AD9D-E8EA36F6EE10}"/>
              </a:ext>
            </a:extLst>
          </p:cNvPr>
          <p:cNvSpPr/>
          <p:nvPr userDrawn="1"/>
        </p:nvSpPr>
        <p:spPr>
          <a:xfrm>
            <a:off x="0" y="0"/>
            <a:ext cx="2613660" cy="6858000"/>
          </a:xfrm>
          <a:prstGeom prst="rect">
            <a:avLst/>
          </a:prstGeom>
          <a:solidFill>
            <a:srgbClr val="1E22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Gráfico 5">
            <a:extLst>
              <a:ext uri="{FF2B5EF4-FFF2-40B4-BE49-F238E27FC236}">
                <a16:creationId xmlns:a16="http://schemas.microsoft.com/office/drawing/2014/main" id="{8F65061B-D1FC-E827-6D51-26984EABB922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06611" y="704056"/>
            <a:ext cx="1229032" cy="545624"/>
          </a:xfrm>
          <a:prstGeom prst="rect">
            <a:avLst/>
          </a:prstGeom>
        </p:spPr>
      </p:pic>
      <p:sp>
        <p:nvSpPr>
          <p:cNvPr id="9" name="Marcador de contenido 8">
            <a:extLst>
              <a:ext uri="{FF2B5EF4-FFF2-40B4-BE49-F238E27FC236}">
                <a16:creationId xmlns:a16="http://schemas.microsoft.com/office/drawing/2014/main" id="{31EE6F7E-AF02-BBBB-7984-6D818519B2C3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296863" y="3587262"/>
            <a:ext cx="1943100" cy="263850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75B2CAE7-1C35-A489-AED1-51E34230175F}"/>
              </a:ext>
            </a:extLst>
          </p:cNvPr>
          <p:cNvSpPr txBox="1"/>
          <p:nvPr userDrawn="1"/>
        </p:nvSpPr>
        <p:spPr>
          <a:xfrm>
            <a:off x="11192509" y="6361708"/>
            <a:ext cx="9397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>
                <a:solidFill>
                  <a:srgbClr val="1E22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digis3.eu</a:t>
            </a:r>
          </a:p>
        </p:txBody>
      </p:sp>
      <p:pic>
        <p:nvPicPr>
          <p:cNvPr id="12" name="Gráfico 11" descr="Mundo">
            <a:extLst>
              <a:ext uri="{FF2B5EF4-FFF2-40B4-BE49-F238E27FC236}">
                <a16:creationId xmlns:a16="http://schemas.microsoft.com/office/drawing/2014/main" id="{EA008437-B917-872F-1B83-0CE513B7D7F2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985787" y="6395240"/>
            <a:ext cx="257522" cy="257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0278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B702F7C7-6E69-2950-EA31-47ECB9921156}"/>
              </a:ext>
            </a:extLst>
          </p:cNvPr>
          <p:cNvSpPr/>
          <p:nvPr userDrawn="1"/>
        </p:nvSpPr>
        <p:spPr>
          <a:xfrm>
            <a:off x="-1" y="1166446"/>
            <a:ext cx="12192001" cy="5740791"/>
          </a:xfrm>
          <a:prstGeom prst="rect">
            <a:avLst/>
          </a:prstGeom>
          <a:solidFill>
            <a:srgbClr val="1E22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5" name="Gráfico 4">
            <a:extLst>
              <a:ext uri="{FF2B5EF4-FFF2-40B4-BE49-F238E27FC236}">
                <a16:creationId xmlns:a16="http://schemas.microsoft.com/office/drawing/2014/main" id="{5012F739-3E8D-74FD-D307-F65D1B41888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401793" y="265996"/>
            <a:ext cx="1239438" cy="550244"/>
          </a:xfrm>
          <a:prstGeom prst="rect">
            <a:avLst/>
          </a:prstGeom>
        </p:spPr>
      </p:pic>
      <p:sp>
        <p:nvSpPr>
          <p:cNvPr id="10" name="Marcador de texto 9">
            <a:extLst>
              <a:ext uri="{FF2B5EF4-FFF2-40B4-BE49-F238E27FC236}">
                <a16:creationId xmlns:a16="http://schemas.microsoft.com/office/drawing/2014/main" id="{DC4B664D-F8BC-FD8D-F540-A70B95B5887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846276" y="461861"/>
            <a:ext cx="5154490" cy="35437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2" name="Marcador de texto 11">
            <a:extLst>
              <a:ext uri="{FF2B5EF4-FFF2-40B4-BE49-F238E27FC236}">
                <a16:creationId xmlns:a16="http://schemas.microsoft.com/office/drawing/2014/main" id="{6444DB8A-F460-5F5B-48F5-75C104A51D4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50619" y="3089031"/>
            <a:ext cx="6354274" cy="100232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4" name="Marcador de contenido 13">
            <a:extLst>
              <a:ext uri="{FF2B5EF4-FFF2-40B4-BE49-F238E27FC236}">
                <a16:creationId xmlns:a16="http://schemas.microsoft.com/office/drawing/2014/main" id="{DDA3455A-FD99-81E3-0AFE-91788B208ED9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550619" y="4195192"/>
            <a:ext cx="6354274" cy="71091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86CF974C-CF88-D850-AB12-499BE0AD1F63}"/>
              </a:ext>
            </a:extLst>
          </p:cNvPr>
          <p:cNvSpPr/>
          <p:nvPr userDrawn="1"/>
        </p:nvSpPr>
        <p:spPr>
          <a:xfrm>
            <a:off x="10728961" y="6134100"/>
            <a:ext cx="1463040" cy="7731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4884EB09-05B1-2C6F-CA06-27E7435D9D3D}"/>
              </a:ext>
            </a:extLst>
          </p:cNvPr>
          <p:cNvSpPr txBox="1"/>
          <p:nvPr userDrawn="1"/>
        </p:nvSpPr>
        <p:spPr>
          <a:xfrm>
            <a:off x="11192509" y="6361708"/>
            <a:ext cx="9277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digis3.eu</a:t>
            </a:r>
          </a:p>
        </p:txBody>
      </p:sp>
      <p:pic>
        <p:nvPicPr>
          <p:cNvPr id="8" name="Gráfico 7" descr="Mundo">
            <a:extLst>
              <a:ext uri="{FF2B5EF4-FFF2-40B4-BE49-F238E27FC236}">
                <a16:creationId xmlns:a16="http://schemas.microsoft.com/office/drawing/2014/main" id="{798C8997-6FA9-3B7B-C1CF-5184FF3308A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985787" y="6395240"/>
            <a:ext cx="257522" cy="257522"/>
          </a:xfrm>
          <a:prstGeom prst="rect">
            <a:avLst/>
          </a:prstGeom>
        </p:spPr>
      </p:pic>
      <p:sp>
        <p:nvSpPr>
          <p:cNvPr id="16" name="Rectángulo 15">
            <a:extLst>
              <a:ext uri="{FF2B5EF4-FFF2-40B4-BE49-F238E27FC236}">
                <a16:creationId xmlns:a16="http://schemas.microsoft.com/office/drawing/2014/main" id="{ECACFF26-E7DB-25F6-16FB-8A9512D1223C}"/>
              </a:ext>
            </a:extLst>
          </p:cNvPr>
          <p:cNvSpPr/>
          <p:nvPr userDrawn="1"/>
        </p:nvSpPr>
        <p:spPr>
          <a:xfrm>
            <a:off x="7155181" y="3017521"/>
            <a:ext cx="3573780" cy="311658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Marcador de posición de imagen 17">
            <a:extLst>
              <a:ext uri="{FF2B5EF4-FFF2-40B4-BE49-F238E27FC236}">
                <a16:creationId xmlns:a16="http://schemas.microsoft.com/office/drawing/2014/main" id="{A04B7DBB-361D-6580-E87B-25F6ED467F3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296150" y="3147061"/>
            <a:ext cx="3291841" cy="28575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en el icono para agregar una imagen</a:t>
            </a:r>
          </a:p>
        </p:txBody>
      </p:sp>
    </p:spTree>
    <p:extLst>
      <p:ext uri="{BB962C8B-B14F-4D97-AF65-F5344CB8AC3E}">
        <p14:creationId xmlns:p14="http://schemas.microsoft.com/office/powerpoint/2010/main" val="1402197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>
            <a:extLst>
              <a:ext uri="{FF2B5EF4-FFF2-40B4-BE49-F238E27FC236}">
                <a16:creationId xmlns:a16="http://schemas.microsoft.com/office/drawing/2014/main" id="{BDECAD18-FACF-E1CC-F574-F13173D12FE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3340"/>
            <a:ext cx="12192000" cy="6972300"/>
          </a:xfrm>
          <a:prstGeom prst="rect">
            <a:avLst/>
          </a:prstGeom>
        </p:spPr>
      </p:pic>
      <p:sp>
        <p:nvSpPr>
          <p:cNvPr id="6" name="Título 1">
            <a:extLst>
              <a:ext uri="{FF2B5EF4-FFF2-40B4-BE49-F238E27FC236}">
                <a16:creationId xmlns:a16="http://schemas.microsoft.com/office/drawing/2014/main" id="{AC675AA8-94DA-DAD8-8F6E-B8A1472DCD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0711" y="782918"/>
            <a:ext cx="6153985" cy="974164"/>
          </a:xfrm>
          <a:prstGeom prst="rect">
            <a:avLst/>
          </a:prstGeo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s-ES" dirty="0"/>
          </a:p>
        </p:txBody>
      </p:sp>
      <p:sp>
        <p:nvSpPr>
          <p:cNvPr id="7" name="Marcador de texto 2">
            <a:extLst>
              <a:ext uri="{FF2B5EF4-FFF2-40B4-BE49-F238E27FC236}">
                <a16:creationId xmlns:a16="http://schemas.microsoft.com/office/drawing/2014/main" id="{E414DD86-463A-7259-AB1F-EAA4B94404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10711" y="1896316"/>
            <a:ext cx="6153985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8" name="Marcador de contenido 3">
            <a:extLst>
              <a:ext uri="{FF2B5EF4-FFF2-40B4-BE49-F238E27FC236}">
                <a16:creationId xmlns:a16="http://schemas.microsoft.com/office/drawing/2014/main" id="{7ECE6A8E-C764-7E86-5C0E-B4B3F4359B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706113" y="2880566"/>
            <a:ext cx="6127580" cy="3401569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" dirty="0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40DBCE70-AF94-F8D0-6B28-DF91AB1B73DE}"/>
              </a:ext>
            </a:extLst>
          </p:cNvPr>
          <p:cNvSpPr/>
          <p:nvPr userDrawn="1"/>
        </p:nvSpPr>
        <p:spPr>
          <a:xfrm>
            <a:off x="0" y="-53340"/>
            <a:ext cx="5050473" cy="69723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Marcador de posición de imagen 6">
            <a:extLst>
              <a:ext uri="{FF2B5EF4-FFF2-40B4-BE49-F238E27FC236}">
                <a16:creationId xmlns:a16="http://schemas.microsoft.com/office/drawing/2014/main" id="{DB771FB2-7E64-7096-6BFF-6AF2887FD89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26099" y="1524000"/>
            <a:ext cx="3842702" cy="4687888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en el icono para agregar una imagen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A696D0AE-9838-7439-4B2F-D222C0956215}"/>
              </a:ext>
            </a:extLst>
          </p:cNvPr>
          <p:cNvSpPr txBox="1"/>
          <p:nvPr userDrawn="1"/>
        </p:nvSpPr>
        <p:spPr>
          <a:xfrm>
            <a:off x="11192509" y="6361708"/>
            <a:ext cx="9038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>
                <a:solidFill>
                  <a:srgbClr val="1E22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digis3.eu</a:t>
            </a:r>
          </a:p>
        </p:txBody>
      </p:sp>
      <p:pic>
        <p:nvPicPr>
          <p:cNvPr id="10" name="Gráfico 9" descr="Mundo">
            <a:extLst>
              <a:ext uri="{FF2B5EF4-FFF2-40B4-BE49-F238E27FC236}">
                <a16:creationId xmlns:a16="http://schemas.microsoft.com/office/drawing/2014/main" id="{7BC29255-5421-AE72-A77C-8B223EF41E5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985787" y="6395240"/>
            <a:ext cx="257522" cy="257522"/>
          </a:xfrm>
          <a:prstGeom prst="rect">
            <a:avLst/>
          </a:prstGeom>
        </p:spPr>
      </p:pic>
      <p:pic>
        <p:nvPicPr>
          <p:cNvPr id="12" name="Gráfico 11">
            <a:extLst>
              <a:ext uri="{FF2B5EF4-FFF2-40B4-BE49-F238E27FC236}">
                <a16:creationId xmlns:a16="http://schemas.microsoft.com/office/drawing/2014/main" id="{A32F71C9-C102-2447-36DE-3EB8429810E5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54211" y="629988"/>
            <a:ext cx="1580674" cy="701734"/>
          </a:xfrm>
          <a:prstGeom prst="rect">
            <a:avLst/>
          </a:prstGeom>
        </p:spPr>
      </p:pic>
      <p:pic>
        <p:nvPicPr>
          <p:cNvPr id="14" name="Gráfico 13">
            <a:extLst>
              <a:ext uri="{FF2B5EF4-FFF2-40B4-BE49-F238E27FC236}">
                <a16:creationId xmlns:a16="http://schemas.microsoft.com/office/drawing/2014/main" id="{C8A4FC74-205B-CCB1-2A0D-D960F51F2DCD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52624" y="559594"/>
            <a:ext cx="644903" cy="644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1516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03C95F9-563B-40EE-8C5F-212BF4B45E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70907" y="658683"/>
            <a:ext cx="8677359" cy="974164"/>
          </a:xfrm>
          <a:prstGeom prst="rect">
            <a:avLst/>
          </a:prstGeo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s-ES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209ACFA-80EF-439F-AAD8-6CC6EF7267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70907" y="1772081"/>
            <a:ext cx="8677359" cy="44249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F89A3D7-1EA2-4FD8-9BB7-C5E36DC587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039903" y="2353807"/>
            <a:ext cx="8677359" cy="3871958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" dirty="0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BC19E809-EC07-37B7-AD9D-E8EA36F6EE10}"/>
              </a:ext>
            </a:extLst>
          </p:cNvPr>
          <p:cNvSpPr/>
          <p:nvPr userDrawn="1"/>
        </p:nvSpPr>
        <p:spPr>
          <a:xfrm>
            <a:off x="0" y="0"/>
            <a:ext cx="261366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Gráfico 5">
            <a:extLst>
              <a:ext uri="{FF2B5EF4-FFF2-40B4-BE49-F238E27FC236}">
                <a16:creationId xmlns:a16="http://schemas.microsoft.com/office/drawing/2014/main" id="{8F65061B-D1FC-E827-6D51-26984EABB922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06611" y="704056"/>
            <a:ext cx="1229032" cy="545624"/>
          </a:xfrm>
          <a:prstGeom prst="rect">
            <a:avLst/>
          </a:prstGeom>
        </p:spPr>
      </p:pic>
      <p:sp>
        <p:nvSpPr>
          <p:cNvPr id="9" name="Marcador de contenido 8">
            <a:extLst>
              <a:ext uri="{FF2B5EF4-FFF2-40B4-BE49-F238E27FC236}">
                <a16:creationId xmlns:a16="http://schemas.microsoft.com/office/drawing/2014/main" id="{31EE6F7E-AF02-BBBB-7984-6D818519B2C3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296863" y="1693986"/>
            <a:ext cx="1943100" cy="453178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566C65AA-E49A-47BF-45E2-C6A829F0122A}"/>
              </a:ext>
            </a:extLst>
          </p:cNvPr>
          <p:cNvSpPr txBox="1"/>
          <p:nvPr userDrawn="1"/>
        </p:nvSpPr>
        <p:spPr>
          <a:xfrm>
            <a:off x="11192509" y="6361708"/>
            <a:ext cx="9337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>
                <a:solidFill>
                  <a:srgbClr val="1E22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digis3.eu</a:t>
            </a:r>
          </a:p>
        </p:txBody>
      </p:sp>
      <p:pic>
        <p:nvPicPr>
          <p:cNvPr id="8" name="Gráfico 7" descr="Mundo">
            <a:extLst>
              <a:ext uri="{FF2B5EF4-FFF2-40B4-BE49-F238E27FC236}">
                <a16:creationId xmlns:a16="http://schemas.microsoft.com/office/drawing/2014/main" id="{2352E1FC-0409-0DBD-AFC5-387E067DD8E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985787" y="6395240"/>
            <a:ext cx="257522" cy="257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795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B702F7C7-6E69-2950-EA31-47ECB9921156}"/>
              </a:ext>
            </a:extLst>
          </p:cNvPr>
          <p:cNvSpPr/>
          <p:nvPr userDrawn="1"/>
        </p:nvSpPr>
        <p:spPr>
          <a:xfrm>
            <a:off x="-1" y="1166446"/>
            <a:ext cx="12192001" cy="574079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B07F16FF-57C2-108E-5960-0F94C8B94E1E}"/>
              </a:ext>
            </a:extLst>
          </p:cNvPr>
          <p:cNvSpPr/>
          <p:nvPr userDrawn="1"/>
        </p:nvSpPr>
        <p:spPr>
          <a:xfrm>
            <a:off x="10728961" y="6134100"/>
            <a:ext cx="1463040" cy="773137"/>
          </a:xfrm>
          <a:prstGeom prst="rect">
            <a:avLst/>
          </a:prstGeom>
          <a:solidFill>
            <a:srgbClr val="1E22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CFDF6573-4281-4ECF-1532-D7D778342286}"/>
              </a:ext>
            </a:extLst>
          </p:cNvPr>
          <p:cNvSpPr/>
          <p:nvPr userDrawn="1"/>
        </p:nvSpPr>
        <p:spPr>
          <a:xfrm>
            <a:off x="7155181" y="3017521"/>
            <a:ext cx="3573780" cy="3116580"/>
          </a:xfrm>
          <a:prstGeom prst="rect">
            <a:avLst/>
          </a:prstGeom>
          <a:solidFill>
            <a:srgbClr val="1E22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5" name="Gráfico 4">
            <a:extLst>
              <a:ext uri="{FF2B5EF4-FFF2-40B4-BE49-F238E27FC236}">
                <a16:creationId xmlns:a16="http://schemas.microsoft.com/office/drawing/2014/main" id="{5012F739-3E8D-74FD-D307-F65D1B41888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401793" y="265996"/>
            <a:ext cx="1239438" cy="550244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4884EB09-05B1-2C6F-CA06-27E7435D9D3D}"/>
              </a:ext>
            </a:extLst>
          </p:cNvPr>
          <p:cNvSpPr txBox="1"/>
          <p:nvPr userDrawn="1"/>
        </p:nvSpPr>
        <p:spPr>
          <a:xfrm>
            <a:off x="11192509" y="6361708"/>
            <a:ext cx="9337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digis3.eu</a:t>
            </a:r>
          </a:p>
        </p:txBody>
      </p:sp>
      <p:pic>
        <p:nvPicPr>
          <p:cNvPr id="8" name="Gráfico 7" descr="Mundo">
            <a:extLst>
              <a:ext uri="{FF2B5EF4-FFF2-40B4-BE49-F238E27FC236}">
                <a16:creationId xmlns:a16="http://schemas.microsoft.com/office/drawing/2014/main" id="{798C8997-6FA9-3B7B-C1CF-5184FF3308A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985787" y="6395240"/>
            <a:ext cx="257522" cy="257522"/>
          </a:xfrm>
          <a:prstGeom prst="rect">
            <a:avLst/>
          </a:prstGeom>
        </p:spPr>
      </p:pic>
      <p:sp>
        <p:nvSpPr>
          <p:cNvPr id="10" name="Marcador de texto 9">
            <a:extLst>
              <a:ext uri="{FF2B5EF4-FFF2-40B4-BE49-F238E27FC236}">
                <a16:creationId xmlns:a16="http://schemas.microsoft.com/office/drawing/2014/main" id="{DC4B664D-F8BC-FD8D-F540-A70B95B5887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846276" y="461861"/>
            <a:ext cx="5154490" cy="35437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rgbClr val="1E22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2" name="Marcador de texto 11">
            <a:extLst>
              <a:ext uri="{FF2B5EF4-FFF2-40B4-BE49-F238E27FC236}">
                <a16:creationId xmlns:a16="http://schemas.microsoft.com/office/drawing/2014/main" id="{6444DB8A-F460-5F5B-48F5-75C104A51D4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50619" y="3089031"/>
            <a:ext cx="6354274" cy="100232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4" name="Marcador de contenido 13">
            <a:extLst>
              <a:ext uri="{FF2B5EF4-FFF2-40B4-BE49-F238E27FC236}">
                <a16:creationId xmlns:a16="http://schemas.microsoft.com/office/drawing/2014/main" id="{DDA3455A-FD99-81E3-0AFE-91788B208ED9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550619" y="4195192"/>
            <a:ext cx="6354274" cy="49273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366184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5101840B-E84C-5EA6-5F4E-887F8A4FAFD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3340"/>
            <a:ext cx="12192000" cy="6972300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4747749F-2910-35D7-67E0-37C617DD7040}"/>
              </a:ext>
            </a:extLst>
          </p:cNvPr>
          <p:cNvSpPr/>
          <p:nvPr userDrawn="1"/>
        </p:nvSpPr>
        <p:spPr>
          <a:xfrm>
            <a:off x="0" y="-60959"/>
            <a:ext cx="6096000" cy="34899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Marcador de texto 11">
            <a:extLst>
              <a:ext uri="{FF2B5EF4-FFF2-40B4-BE49-F238E27FC236}">
                <a16:creationId xmlns:a16="http://schemas.microsoft.com/office/drawing/2014/main" id="{6444DB8A-F460-5F5B-48F5-75C104A51D4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27873" y="1554645"/>
            <a:ext cx="4419619" cy="135267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C7082C90-6F48-38E5-E1E9-37E267AFBAF3}"/>
              </a:ext>
            </a:extLst>
          </p:cNvPr>
          <p:cNvSpPr/>
          <p:nvPr userDrawn="1"/>
        </p:nvSpPr>
        <p:spPr>
          <a:xfrm>
            <a:off x="6096000" y="3429001"/>
            <a:ext cx="6096000" cy="3489959"/>
          </a:xfrm>
          <a:prstGeom prst="rect">
            <a:avLst/>
          </a:prstGeom>
          <a:solidFill>
            <a:srgbClr val="1E22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9" name="Gráfico 8">
            <a:extLst>
              <a:ext uri="{FF2B5EF4-FFF2-40B4-BE49-F238E27FC236}">
                <a16:creationId xmlns:a16="http://schemas.microsoft.com/office/drawing/2014/main" id="{97EFAECC-99B9-40DD-106B-B6469045A9AC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09770" y="264639"/>
            <a:ext cx="1229032" cy="545624"/>
          </a:xfrm>
          <a:prstGeom prst="rect">
            <a:avLst/>
          </a:prstGeom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73410857-B1F8-97D2-B29F-65D1BD1249CC}"/>
              </a:ext>
            </a:extLst>
          </p:cNvPr>
          <p:cNvSpPr txBox="1"/>
          <p:nvPr userDrawn="1"/>
        </p:nvSpPr>
        <p:spPr>
          <a:xfrm>
            <a:off x="11192509" y="6361708"/>
            <a:ext cx="9038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digis3.eu</a:t>
            </a:r>
          </a:p>
        </p:txBody>
      </p:sp>
      <p:pic>
        <p:nvPicPr>
          <p:cNvPr id="13" name="Gráfico 12" descr="Mundo">
            <a:extLst>
              <a:ext uri="{FF2B5EF4-FFF2-40B4-BE49-F238E27FC236}">
                <a16:creationId xmlns:a16="http://schemas.microsoft.com/office/drawing/2014/main" id="{6E349A08-CD88-801F-16AF-7502728975B7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985787" y="6395240"/>
            <a:ext cx="257522" cy="257522"/>
          </a:xfrm>
          <a:prstGeom prst="rect">
            <a:avLst/>
          </a:prstGeom>
        </p:spPr>
      </p:pic>
      <p:sp>
        <p:nvSpPr>
          <p:cNvPr id="14" name="Marcador de contenido 13">
            <a:extLst>
              <a:ext uri="{FF2B5EF4-FFF2-40B4-BE49-F238E27FC236}">
                <a16:creationId xmlns:a16="http://schemas.microsoft.com/office/drawing/2014/main" id="{DDA3455A-FD99-81E3-0AFE-91788B208ED9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6606813" y="3887297"/>
            <a:ext cx="5174880" cy="206216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6239958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13">
            <a:extLst>
              <a:ext uri="{FF2B5EF4-FFF2-40B4-BE49-F238E27FC236}">
                <a16:creationId xmlns:a16="http://schemas.microsoft.com/office/drawing/2014/main" id="{E6B5A266-2C5E-67E1-98A9-A72C08E0281E}"/>
              </a:ext>
            </a:extLst>
          </p:cNvPr>
          <p:cNvSpPr/>
          <p:nvPr userDrawn="1"/>
        </p:nvSpPr>
        <p:spPr>
          <a:xfrm>
            <a:off x="-1" y="-1"/>
            <a:ext cx="12192001" cy="7779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5" name="Gráfico 4">
            <a:extLst>
              <a:ext uri="{FF2B5EF4-FFF2-40B4-BE49-F238E27FC236}">
                <a16:creationId xmlns:a16="http://schemas.microsoft.com/office/drawing/2014/main" id="{5012F739-3E8D-74FD-D307-F65D1B41888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540873" y="994565"/>
            <a:ext cx="1239438" cy="550244"/>
          </a:xfrm>
          <a:prstGeom prst="rect">
            <a:avLst/>
          </a:prstGeom>
        </p:spPr>
      </p:pic>
      <p:sp>
        <p:nvSpPr>
          <p:cNvPr id="31" name="CuadroTexto 30">
            <a:extLst>
              <a:ext uri="{FF2B5EF4-FFF2-40B4-BE49-F238E27FC236}">
                <a16:creationId xmlns:a16="http://schemas.microsoft.com/office/drawing/2014/main" id="{2ED0520B-7CB1-CF97-B602-462888E0214B}"/>
              </a:ext>
            </a:extLst>
          </p:cNvPr>
          <p:cNvSpPr txBox="1"/>
          <p:nvPr userDrawn="1"/>
        </p:nvSpPr>
        <p:spPr>
          <a:xfrm>
            <a:off x="195236" y="3811622"/>
            <a:ext cx="65629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¡MUCHAS GRACIAS!</a:t>
            </a:r>
          </a:p>
        </p:txBody>
      </p:sp>
      <p:sp>
        <p:nvSpPr>
          <p:cNvPr id="17" name="Marcador de texto 16">
            <a:extLst>
              <a:ext uri="{FF2B5EF4-FFF2-40B4-BE49-F238E27FC236}">
                <a16:creationId xmlns:a16="http://schemas.microsoft.com/office/drawing/2014/main" id="{CBFA350F-DCE5-3BF2-5527-23FED2FD15B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464612" y="161925"/>
            <a:ext cx="4506725" cy="3937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6EEE1BFD-E40F-731D-9286-252E9144C5DB}"/>
              </a:ext>
            </a:extLst>
          </p:cNvPr>
          <p:cNvSpPr txBox="1"/>
          <p:nvPr userDrawn="1"/>
        </p:nvSpPr>
        <p:spPr>
          <a:xfrm>
            <a:off x="11192509" y="6361708"/>
            <a:ext cx="9576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>
                <a:solidFill>
                  <a:srgbClr val="1E22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digis3.eu</a:t>
            </a:r>
          </a:p>
        </p:txBody>
      </p:sp>
      <p:pic>
        <p:nvPicPr>
          <p:cNvPr id="20" name="Gráfico 19" descr="Mundo">
            <a:extLst>
              <a:ext uri="{FF2B5EF4-FFF2-40B4-BE49-F238E27FC236}">
                <a16:creationId xmlns:a16="http://schemas.microsoft.com/office/drawing/2014/main" id="{4B40C3E6-074F-9EA5-49CA-E2A39287A4C1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985787" y="6395240"/>
            <a:ext cx="257522" cy="257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3574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2EC3289B-B04A-1815-C1C7-4118E4CDA70D}"/>
              </a:ext>
            </a:extLst>
          </p:cNvPr>
          <p:cNvSpPr/>
          <p:nvPr userDrawn="1"/>
        </p:nvSpPr>
        <p:spPr>
          <a:xfrm>
            <a:off x="-1" y="0"/>
            <a:ext cx="12192001" cy="5490030"/>
          </a:xfrm>
          <a:prstGeom prst="rect">
            <a:avLst/>
          </a:prstGeom>
          <a:solidFill>
            <a:srgbClr val="1E22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E6B5A266-2C5E-67E1-98A9-A72C08E0281E}"/>
              </a:ext>
            </a:extLst>
          </p:cNvPr>
          <p:cNvSpPr/>
          <p:nvPr userDrawn="1"/>
        </p:nvSpPr>
        <p:spPr>
          <a:xfrm>
            <a:off x="-1" y="5248443"/>
            <a:ext cx="12192001" cy="2415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73410857-B1F8-97D2-B29F-65D1BD1249CC}"/>
              </a:ext>
            </a:extLst>
          </p:cNvPr>
          <p:cNvSpPr txBox="1"/>
          <p:nvPr userDrawn="1"/>
        </p:nvSpPr>
        <p:spPr>
          <a:xfrm>
            <a:off x="11192509" y="6361708"/>
            <a:ext cx="8756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digis.eu</a:t>
            </a:r>
          </a:p>
        </p:txBody>
      </p:sp>
      <p:pic>
        <p:nvPicPr>
          <p:cNvPr id="13" name="Gráfico 12" descr="Mundo">
            <a:extLst>
              <a:ext uri="{FF2B5EF4-FFF2-40B4-BE49-F238E27FC236}">
                <a16:creationId xmlns:a16="http://schemas.microsoft.com/office/drawing/2014/main" id="{6E349A08-CD88-801F-16AF-7502728975B7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985787" y="6395240"/>
            <a:ext cx="257522" cy="257522"/>
          </a:xfrm>
          <a:prstGeom prst="rect">
            <a:avLst/>
          </a:prstGeom>
        </p:spPr>
      </p:pic>
      <p:pic>
        <p:nvPicPr>
          <p:cNvPr id="9" name="Gráfico 8">
            <a:extLst>
              <a:ext uri="{FF2B5EF4-FFF2-40B4-BE49-F238E27FC236}">
                <a16:creationId xmlns:a16="http://schemas.microsoft.com/office/drawing/2014/main" id="{97EFAECC-99B9-40DD-106B-B6469045A9AC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17936" y="535141"/>
            <a:ext cx="1471368" cy="653208"/>
          </a:xfrm>
          <a:prstGeom prst="rect">
            <a:avLst/>
          </a:prstGeom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190986AB-6FC9-C4D7-3813-30DCF9199DE5}"/>
              </a:ext>
            </a:extLst>
          </p:cNvPr>
          <p:cNvSpPr txBox="1"/>
          <p:nvPr userDrawn="1"/>
        </p:nvSpPr>
        <p:spPr>
          <a:xfrm>
            <a:off x="7937026" y="5717615"/>
            <a:ext cx="570377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900" b="0" i="0" dirty="0">
                <a:solidFill>
                  <a:srgbClr val="21252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Socios:</a:t>
            </a:r>
            <a:endParaRPr lang="es-ES" sz="900" i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DEAD2EC3-B82F-DEC7-1AD2-FB71B794DCA6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7531" y="6141721"/>
            <a:ext cx="1299003" cy="575924"/>
          </a:xfrm>
          <a:prstGeom prst="rect">
            <a:avLst/>
          </a:prstGeom>
        </p:spPr>
      </p:pic>
      <p:pic>
        <p:nvPicPr>
          <p:cNvPr id="23" name="Gráfico 22">
            <a:extLst>
              <a:ext uri="{FF2B5EF4-FFF2-40B4-BE49-F238E27FC236}">
                <a16:creationId xmlns:a16="http://schemas.microsoft.com/office/drawing/2014/main" id="{BFDDC15A-D710-BBE6-EE8B-BD2CAF817B9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822783" y="5729898"/>
            <a:ext cx="563506" cy="380550"/>
          </a:xfrm>
          <a:prstGeom prst="rect">
            <a:avLst/>
          </a:prstGeom>
        </p:spPr>
      </p:pic>
      <p:pic>
        <p:nvPicPr>
          <p:cNvPr id="25" name="Imagen 24">
            <a:extLst>
              <a:ext uri="{FF2B5EF4-FFF2-40B4-BE49-F238E27FC236}">
                <a16:creationId xmlns:a16="http://schemas.microsoft.com/office/drawing/2014/main" id="{64BC316C-81E8-63B9-3915-E03C08149C8C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4642" y="6303504"/>
            <a:ext cx="824807" cy="329895"/>
          </a:xfrm>
          <a:prstGeom prst="rect">
            <a:avLst/>
          </a:prstGeom>
        </p:spPr>
      </p:pic>
      <p:pic>
        <p:nvPicPr>
          <p:cNvPr id="1036" name="Picture 12">
            <a:extLst>
              <a:ext uri="{FF2B5EF4-FFF2-40B4-BE49-F238E27FC236}">
                <a16:creationId xmlns:a16="http://schemas.microsoft.com/office/drawing/2014/main" id="{658812A3-1352-D26D-ED28-B425EB8ACAA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9992" y="5762915"/>
            <a:ext cx="1013007" cy="314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DIH LEAF">
            <a:extLst>
              <a:ext uri="{FF2B5EF4-FFF2-40B4-BE49-F238E27FC236}">
                <a16:creationId xmlns:a16="http://schemas.microsoft.com/office/drawing/2014/main" id="{D4DAD6D1-ED86-CA39-48FB-B4DD0AF1D71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5712" y="6339831"/>
            <a:ext cx="965717" cy="238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CuadroTexto 29">
            <a:extLst>
              <a:ext uri="{FF2B5EF4-FFF2-40B4-BE49-F238E27FC236}">
                <a16:creationId xmlns:a16="http://schemas.microsoft.com/office/drawing/2014/main" id="{592AD19D-CEBB-70B2-43B7-B048A77F2E77}"/>
              </a:ext>
            </a:extLst>
          </p:cNvPr>
          <p:cNvSpPr txBox="1"/>
          <p:nvPr userDrawn="1"/>
        </p:nvSpPr>
        <p:spPr>
          <a:xfrm>
            <a:off x="2589045" y="742079"/>
            <a:ext cx="2968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Transformación digital para pymes y administraciones públicas</a:t>
            </a: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2ED0520B-7CB1-CF97-B602-462888E0214B}"/>
              </a:ext>
            </a:extLst>
          </p:cNvPr>
          <p:cNvSpPr txBox="1"/>
          <p:nvPr userDrawn="1"/>
        </p:nvSpPr>
        <p:spPr>
          <a:xfrm>
            <a:off x="195236" y="3811622"/>
            <a:ext cx="65629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¡MUCHAS GRACIAS!</a:t>
            </a:r>
          </a:p>
        </p:txBody>
      </p:sp>
      <p:grpSp>
        <p:nvGrpSpPr>
          <p:cNvPr id="10" name="Grupo 9">
            <a:extLst>
              <a:ext uri="{FF2B5EF4-FFF2-40B4-BE49-F238E27FC236}">
                <a16:creationId xmlns:a16="http://schemas.microsoft.com/office/drawing/2014/main" id="{5D83C982-766A-0977-20B2-BF957E8AD260}"/>
              </a:ext>
            </a:extLst>
          </p:cNvPr>
          <p:cNvGrpSpPr/>
          <p:nvPr userDrawn="1"/>
        </p:nvGrpSpPr>
        <p:grpSpPr>
          <a:xfrm>
            <a:off x="9920210" y="4091781"/>
            <a:ext cx="1738779" cy="314175"/>
            <a:chOff x="12631987" y="5289913"/>
            <a:chExt cx="2298458" cy="415301"/>
          </a:xfrm>
        </p:grpSpPr>
        <p:pic>
          <p:nvPicPr>
            <p:cNvPr id="1026" name="Gráfico 1025">
              <a:extLst>
                <a:ext uri="{FF2B5EF4-FFF2-40B4-BE49-F238E27FC236}">
                  <a16:creationId xmlns:a16="http://schemas.microsoft.com/office/drawing/2014/main" id="{BCBE8B88-E796-362C-C476-4DC3AE9C8A5A}"/>
                </a:ext>
              </a:extLst>
            </p:cNvPr>
            <p:cNvPicPr>
              <a:picLocks noChangeAspect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12631987" y="5289913"/>
              <a:ext cx="400234" cy="400234"/>
            </a:xfrm>
            <a:prstGeom prst="rect">
              <a:avLst/>
            </a:prstGeom>
          </p:spPr>
        </p:pic>
        <p:sp>
          <p:nvSpPr>
            <p:cNvPr id="1028" name="CuadroTexto 1027">
              <a:extLst>
                <a:ext uri="{FF2B5EF4-FFF2-40B4-BE49-F238E27FC236}">
                  <a16:creationId xmlns:a16="http://schemas.microsoft.com/office/drawing/2014/main" id="{63BFC7A8-E83E-CEA0-47FD-D251B5DA78D0}"/>
                </a:ext>
              </a:extLst>
            </p:cNvPr>
            <p:cNvSpPr txBox="1"/>
            <p:nvPr userDrawn="1"/>
          </p:nvSpPr>
          <p:spPr>
            <a:xfrm>
              <a:off x="13102740" y="5298368"/>
              <a:ext cx="1827705" cy="4068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4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Info@digis3.eu</a:t>
              </a:r>
            </a:p>
          </p:txBody>
        </p:sp>
      </p:grpSp>
      <p:grpSp>
        <p:nvGrpSpPr>
          <p:cNvPr id="12" name="Grupo 11">
            <a:extLst>
              <a:ext uri="{FF2B5EF4-FFF2-40B4-BE49-F238E27FC236}">
                <a16:creationId xmlns:a16="http://schemas.microsoft.com/office/drawing/2014/main" id="{6448AD57-58AA-AABB-3EA1-C67ED5B97A73}"/>
              </a:ext>
            </a:extLst>
          </p:cNvPr>
          <p:cNvGrpSpPr/>
          <p:nvPr userDrawn="1"/>
        </p:nvGrpSpPr>
        <p:grpSpPr>
          <a:xfrm>
            <a:off x="9926429" y="4518493"/>
            <a:ext cx="1175716" cy="314223"/>
            <a:chOff x="12638204" y="5716623"/>
            <a:chExt cx="1554155" cy="415364"/>
          </a:xfrm>
        </p:grpSpPr>
        <p:pic>
          <p:nvPicPr>
            <p:cNvPr id="1025" name="Gráfico 1024">
              <a:extLst>
                <a:ext uri="{FF2B5EF4-FFF2-40B4-BE49-F238E27FC236}">
                  <a16:creationId xmlns:a16="http://schemas.microsoft.com/office/drawing/2014/main" id="{E609617E-E6E4-2F7B-363D-125C040BCF37}"/>
                </a:ext>
              </a:extLst>
            </p:cNvPr>
            <p:cNvPicPr>
              <a:picLocks noChangeAspect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12638204" y="5716623"/>
              <a:ext cx="400235" cy="400235"/>
            </a:xfrm>
            <a:prstGeom prst="rect">
              <a:avLst/>
            </a:prstGeom>
          </p:spPr>
        </p:pic>
        <p:sp>
          <p:nvSpPr>
            <p:cNvPr id="1029" name="CuadroTexto 1028">
              <a:extLst>
                <a:ext uri="{FF2B5EF4-FFF2-40B4-BE49-F238E27FC236}">
                  <a16:creationId xmlns:a16="http://schemas.microsoft.com/office/drawing/2014/main" id="{B5809EEF-EF21-BDCF-AC6E-5F7FAB4EB4C5}"/>
                </a:ext>
              </a:extLst>
            </p:cNvPr>
            <p:cNvSpPr txBox="1"/>
            <p:nvPr userDrawn="1"/>
          </p:nvSpPr>
          <p:spPr>
            <a:xfrm>
              <a:off x="13102740" y="5725143"/>
              <a:ext cx="1089619" cy="4068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4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DIGIS3</a:t>
              </a:r>
            </a:p>
          </p:txBody>
        </p:sp>
      </p:grpSp>
      <p:grpSp>
        <p:nvGrpSpPr>
          <p:cNvPr id="7" name="Grupo 6">
            <a:extLst>
              <a:ext uri="{FF2B5EF4-FFF2-40B4-BE49-F238E27FC236}">
                <a16:creationId xmlns:a16="http://schemas.microsoft.com/office/drawing/2014/main" id="{48762B8B-8879-3397-551D-E341C59356F3}"/>
              </a:ext>
            </a:extLst>
          </p:cNvPr>
          <p:cNvGrpSpPr/>
          <p:nvPr userDrawn="1"/>
        </p:nvGrpSpPr>
        <p:grpSpPr>
          <a:xfrm>
            <a:off x="8385564" y="4539356"/>
            <a:ext cx="1180137" cy="336066"/>
            <a:chOff x="12631987" y="4799238"/>
            <a:chExt cx="1560000" cy="444240"/>
          </a:xfrm>
        </p:grpSpPr>
        <p:pic>
          <p:nvPicPr>
            <p:cNvPr id="1024" name="Gráfico 1023">
              <a:extLst>
                <a:ext uri="{FF2B5EF4-FFF2-40B4-BE49-F238E27FC236}">
                  <a16:creationId xmlns:a16="http://schemas.microsoft.com/office/drawing/2014/main" id="{1C0084EE-8500-C448-494F-400B9749C4B2}"/>
                </a:ext>
              </a:extLst>
            </p:cNvPr>
            <p:cNvPicPr>
              <a:picLocks noChangeAspect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12631987" y="4799238"/>
              <a:ext cx="339788" cy="339788"/>
            </a:xfrm>
            <a:prstGeom prst="rect">
              <a:avLst/>
            </a:prstGeom>
          </p:spPr>
        </p:pic>
        <p:sp>
          <p:nvSpPr>
            <p:cNvPr id="1031" name="CuadroTexto 1030">
              <a:extLst>
                <a:ext uri="{FF2B5EF4-FFF2-40B4-BE49-F238E27FC236}">
                  <a16:creationId xmlns:a16="http://schemas.microsoft.com/office/drawing/2014/main" id="{9E058287-F66B-1E7C-AD96-CF07AFFD672B}"/>
                </a:ext>
              </a:extLst>
            </p:cNvPr>
            <p:cNvSpPr txBox="1"/>
            <p:nvPr userDrawn="1"/>
          </p:nvSpPr>
          <p:spPr>
            <a:xfrm>
              <a:off x="13035470" y="4836633"/>
              <a:ext cx="1156517" cy="4068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4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DIGIS3</a:t>
              </a:r>
            </a:p>
          </p:txBody>
        </p:sp>
      </p:grpSp>
      <p:grpSp>
        <p:nvGrpSpPr>
          <p:cNvPr id="4" name="Grupo 3">
            <a:extLst>
              <a:ext uri="{FF2B5EF4-FFF2-40B4-BE49-F238E27FC236}">
                <a16:creationId xmlns:a16="http://schemas.microsoft.com/office/drawing/2014/main" id="{D8D652E7-CD4F-7B2F-F990-1641732DAF61}"/>
              </a:ext>
            </a:extLst>
          </p:cNvPr>
          <p:cNvGrpSpPr/>
          <p:nvPr userDrawn="1"/>
        </p:nvGrpSpPr>
        <p:grpSpPr>
          <a:xfrm>
            <a:off x="8385562" y="4057924"/>
            <a:ext cx="1218218" cy="307777"/>
            <a:chOff x="12631987" y="4320775"/>
            <a:chExt cx="1610339" cy="406845"/>
          </a:xfrm>
        </p:grpSpPr>
        <p:sp>
          <p:nvSpPr>
            <p:cNvPr id="1030" name="CuadroTexto 1029">
              <a:extLst>
                <a:ext uri="{FF2B5EF4-FFF2-40B4-BE49-F238E27FC236}">
                  <a16:creationId xmlns:a16="http://schemas.microsoft.com/office/drawing/2014/main" id="{34CC9346-3856-5FA3-EE27-5DCA1930015C}"/>
                </a:ext>
              </a:extLst>
            </p:cNvPr>
            <p:cNvSpPr txBox="1"/>
            <p:nvPr userDrawn="1"/>
          </p:nvSpPr>
          <p:spPr>
            <a:xfrm>
              <a:off x="12989343" y="4320775"/>
              <a:ext cx="1252983" cy="4068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4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@DIGIS3</a:t>
              </a:r>
            </a:p>
          </p:txBody>
        </p:sp>
        <p:pic>
          <p:nvPicPr>
            <p:cNvPr id="1035" name="Gráfico 1034">
              <a:extLst>
                <a:ext uri="{FF2B5EF4-FFF2-40B4-BE49-F238E27FC236}">
                  <a16:creationId xmlns:a16="http://schemas.microsoft.com/office/drawing/2014/main" id="{33B60DC2-6822-CC08-4387-D30F3FC5C90C}"/>
                </a:ext>
              </a:extLst>
            </p:cNvPr>
            <p:cNvPicPr>
              <a:picLocks noChangeAspect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12631987" y="4371138"/>
              <a:ext cx="322120" cy="300645"/>
            </a:xfrm>
            <a:prstGeom prst="rect">
              <a:avLst/>
            </a:prstGeom>
          </p:spPr>
        </p:pic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9DEFD887-F9E7-9CAA-40F0-6FE7397ABBC2}"/>
              </a:ext>
            </a:extLst>
          </p:cNvPr>
          <p:cNvGrpSpPr/>
          <p:nvPr userDrawn="1"/>
        </p:nvGrpSpPr>
        <p:grpSpPr>
          <a:xfrm>
            <a:off x="8327769" y="3491382"/>
            <a:ext cx="1687568" cy="370999"/>
            <a:chOff x="8540209" y="3385010"/>
            <a:chExt cx="1687568" cy="370999"/>
          </a:xfrm>
        </p:grpSpPr>
        <p:sp>
          <p:nvSpPr>
            <p:cNvPr id="1039" name="CuadroTexto 1038">
              <a:extLst>
                <a:ext uri="{FF2B5EF4-FFF2-40B4-BE49-F238E27FC236}">
                  <a16:creationId xmlns:a16="http://schemas.microsoft.com/office/drawing/2014/main" id="{ACDA832E-BB5B-5A14-2644-517DD46AC098}"/>
                </a:ext>
              </a:extLst>
            </p:cNvPr>
            <p:cNvSpPr txBox="1"/>
            <p:nvPr userDrawn="1"/>
          </p:nvSpPr>
          <p:spPr>
            <a:xfrm>
              <a:off x="8911208" y="3386677"/>
              <a:ext cx="131656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digis3.eu</a:t>
              </a:r>
            </a:p>
          </p:txBody>
        </p:sp>
        <p:pic>
          <p:nvPicPr>
            <p:cNvPr id="1040" name="Gráfico 1039" descr="Mundo">
              <a:extLst>
                <a:ext uri="{FF2B5EF4-FFF2-40B4-BE49-F238E27FC236}">
                  <a16:creationId xmlns:a16="http://schemas.microsoft.com/office/drawing/2014/main" id="{4957B0B4-FE97-522F-2C84-57221F947C6A}"/>
                </a:ext>
              </a:extLst>
            </p:cNvPr>
            <p:cNvPicPr>
              <a:picLocks noChangeAspect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>
              <a:off x="8540209" y="3385010"/>
              <a:ext cx="370999" cy="370999"/>
            </a:xfrm>
            <a:prstGeom prst="rect">
              <a:avLst/>
            </a:prstGeom>
          </p:spPr>
        </p:pic>
      </p:grpSp>
      <p:cxnSp>
        <p:nvCxnSpPr>
          <p:cNvPr id="3" name="Conector recto 2">
            <a:extLst>
              <a:ext uri="{FF2B5EF4-FFF2-40B4-BE49-F238E27FC236}">
                <a16:creationId xmlns:a16="http://schemas.microsoft.com/office/drawing/2014/main" id="{07994683-4FEA-132E-4A7A-46DF5DD04AFD}"/>
              </a:ext>
            </a:extLst>
          </p:cNvPr>
          <p:cNvCxnSpPr>
            <a:cxnSpLocks/>
          </p:cNvCxnSpPr>
          <p:nvPr userDrawn="1"/>
        </p:nvCxnSpPr>
        <p:spPr>
          <a:xfrm flipH="1">
            <a:off x="2284444" y="687541"/>
            <a:ext cx="4730" cy="61543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4" name="Gráfico 1033">
            <a:extLst>
              <a:ext uri="{FF2B5EF4-FFF2-40B4-BE49-F238E27FC236}">
                <a16:creationId xmlns:a16="http://schemas.microsoft.com/office/drawing/2014/main" id="{D434F520-57CC-0292-186E-8D134443C073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rcRect l="12253" b="21999"/>
          <a:stretch>
            <a:fillRect/>
          </a:stretch>
        </p:blipFill>
        <p:spPr>
          <a:xfrm flipH="1" flipV="1">
            <a:off x="3927062" y="-2"/>
            <a:ext cx="8264938" cy="4132631"/>
          </a:xfrm>
          <a:prstGeom prst="rect">
            <a:avLst/>
          </a:prstGeom>
        </p:spPr>
      </p:pic>
      <p:sp>
        <p:nvSpPr>
          <p:cNvPr id="17" name="Cuadro de texto 1">
            <a:extLst>
              <a:ext uri="{FF2B5EF4-FFF2-40B4-BE49-F238E27FC236}">
                <a16:creationId xmlns:a16="http://schemas.microsoft.com/office/drawing/2014/main" id="{E2E86F54-11CA-CBB2-754F-EE5127B00EC4}"/>
              </a:ext>
            </a:extLst>
          </p:cNvPr>
          <p:cNvSpPr txBox="1"/>
          <p:nvPr userDrawn="1"/>
        </p:nvSpPr>
        <p:spPr>
          <a:xfrm>
            <a:off x="1427359" y="5868336"/>
            <a:ext cx="6055955" cy="694915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buNone/>
            </a:pPr>
            <a:r>
              <a:rPr lang="es-ES" sz="1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Proyecto n.º 101256747. Financiado por la Unión Europea. No obstante, los puntos de vista y opiniones expresados son únicamente los de sus autores y no reflejan necesariamente los de la Unión Europea ni los de la autoridad otorgante. Ni la Unión Europea ni la autoridad otorgante pueden ser consideradas responsables de los mismos.</a:t>
            </a:r>
            <a:endParaRPr lang="es-ES" sz="12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Gráfico 1">
            <a:extLst>
              <a:ext uri="{FF2B5EF4-FFF2-40B4-BE49-F238E27FC236}">
                <a16:creationId xmlns:a16="http://schemas.microsoft.com/office/drawing/2014/main" id="{EC1CE430-F680-7BE2-BE02-0E149A691E0A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473986" y="5820681"/>
            <a:ext cx="746651" cy="748948"/>
          </a:xfrm>
          <a:prstGeom prst="rect">
            <a:avLst/>
          </a:prstGeom>
        </p:spPr>
      </p:pic>
      <p:pic>
        <p:nvPicPr>
          <p:cNvPr id="26" name="Imagen 25" descr="FACYL">
            <a:extLst>
              <a:ext uri="{FF2B5EF4-FFF2-40B4-BE49-F238E27FC236}">
                <a16:creationId xmlns:a16="http://schemas.microsoft.com/office/drawing/2014/main" id="{FA37BA97-A00C-EDFD-02C8-BA02EA94FB50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9648811" y="5732630"/>
            <a:ext cx="948658" cy="363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958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84820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3" r:id="rId2"/>
    <p:sldLayoutId id="2147483657" r:id="rId3"/>
    <p:sldLayoutId id="2147483656" r:id="rId4"/>
    <p:sldLayoutId id="2147483654" r:id="rId5"/>
    <p:sldLayoutId id="2147483658" r:id="rId6"/>
    <p:sldLayoutId id="2147483659" r:id="rId7"/>
    <p:sldLayoutId id="2147483660" r:id="rId8"/>
    <p:sldLayoutId id="2147483661" r:id="rId9"/>
    <p:sldLayoutId id="2147483662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013318A-81E1-55CD-8B85-B6337A8B8D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2127" y="2103568"/>
            <a:ext cx="8409513" cy="1096832"/>
          </a:xfrm>
        </p:spPr>
        <p:txBody>
          <a:bodyPr/>
          <a:lstStyle/>
          <a:p>
            <a:endParaRPr lang="es-ES" sz="7000" dirty="0"/>
          </a:p>
        </p:txBody>
      </p:sp>
    </p:spTree>
    <p:extLst>
      <p:ext uri="{BB962C8B-B14F-4D97-AF65-F5344CB8AC3E}">
        <p14:creationId xmlns:p14="http://schemas.microsoft.com/office/powerpoint/2010/main" val="15125913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C0DECF-D0A2-FD19-28BF-DCDF9CA42C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46A5993-9C40-533F-48B1-11F26523BE6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96AAC52-10E6-0BE0-E6B0-59E6D1CB4637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544046" y="2743107"/>
            <a:ext cx="5157787" cy="3469434"/>
          </a:xfrm>
          <a:prstGeom prst="rect">
            <a:avLst/>
          </a:prstGeom>
        </p:spPr>
        <p:txBody>
          <a:bodyPr/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308314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1182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BE70DCC-A06D-065A-EE48-C4EADF9FDE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4E5CFE2-52BE-8796-AD07-6D89F0D8161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6821345-AB79-8A08-EE26-1EA1DA042D8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contenido 4">
            <a:extLst>
              <a:ext uri="{FF2B5EF4-FFF2-40B4-BE49-F238E27FC236}">
                <a16:creationId xmlns:a16="http://schemas.microsoft.com/office/drawing/2014/main" id="{128D1C26-2489-E41E-B768-E51877C4C190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306026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exto 1">
            <a:extLst>
              <a:ext uri="{FF2B5EF4-FFF2-40B4-BE49-F238E27FC236}">
                <a16:creationId xmlns:a16="http://schemas.microsoft.com/office/drawing/2014/main" id="{80E07886-6640-0B13-48DE-1C5F1AA1CB9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3046310-CC45-2294-309F-1353ECA4D083}"/>
              </a:ext>
            </a:extLst>
          </p:cNvPr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904972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BC70440-646B-6AD9-F1BD-0992D1F4CC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54FD213-04AD-E586-8661-43A6937A1E6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26BA553-4479-2561-69BB-BEB6C528982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5424070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exto 1">
            <a:extLst>
              <a:ext uri="{FF2B5EF4-FFF2-40B4-BE49-F238E27FC236}">
                <a16:creationId xmlns:a16="http://schemas.microsoft.com/office/drawing/2014/main" id="{9D271934-8081-13DC-1A6B-1BA72A9FEB0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3030C49-C2FF-4F03-6FBC-D75261D0FFC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71EA5C4-1EF1-45DD-C3F6-4640D3BE81DB}"/>
              </a:ext>
            </a:extLst>
          </p:cNvPr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550434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0AA4037-C74A-5F1C-7800-C351AE6460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08CF717-A818-9664-734D-2B1D1489F80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F8C02EE-A85B-40CE-2844-DC59344477EE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contenido 4">
            <a:extLst>
              <a:ext uri="{FF2B5EF4-FFF2-40B4-BE49-F238E27FC236}">
                <a16:creationId xmlns:a16="http://schemas.microsoft.com/office/drawing/2014/main" id="{03DFA1C2-0F24-B8F8-F3BE-B7810378EF01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268342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88561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567503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lantilla-ppt-es-2026" id="{8332E036-264E-4397-A367-BA8D173B88F9}" vid="{2F0C2839-4547-4C93-A40E-F335A3417713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0</Words>
  <Application>Microsoft Office PowerPoint</Application>
  <PresentationFormat>Panorámica</PresentationFormat>
  <Paragraphs>0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3" baseType="lpstr">
      <vt:lpstr>Arial</vt:lpstr>
      <vt:lpstr>Calibri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RAQUEL GARCÍA VICENTE</dc:creator>
  <cp:lastModifiedBy>RAQUEL GARCÍA VICENTE</cp:lastModifiedBy>
  <cp:revision>1</cp:revision>
  <dcterms:created xsi:type="dcterms:W3CDTF">2026-09-25T10:52:22Z</dcterms:created>
  <dcterms:modified xsi:type="dcterms:W3CDTF">2026-09-25T10:54:55Z</dcterms:modified>
</cp:coreProperties>
</file>