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4" r:id="rId3"/>
    <p:sldId id="263" r:id="rId4"/>
    <p:sldId id="266" r:id="rId5"/>
    <p:sldId id="267" r:id="rId6"/>
    <p:sldId id="265" r:id="rId7"/>
    <p:sldId id="269" r:id="rId8"/>
    <p:sldId id="270" r:id="rId9"/>
    <p:sldId id="268" r:id="rId10"/>
    <p:sldId id="271" r:id="rId1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2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7" autoAdjust="0"/>
    <p:restoredTop sz="94703"/>
  </p:normalViewPr>
  <p:slideViewPr>
    <p:cSldViewPr snapToGrid="0">
      <p:cViewPr>
        <p:scale>
          <a:sx n="100" d="100"/>
          <a:sy n="100" d="100"/>
        </p:scale>
        <p:origin x="4866" y="12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F72F8-CECE-E14B-A3E1-4BA5D9EBDA63}" type="datetimeFigureOut">
              <a:rPr lang="es-ES" smtClean="0"/>
              <a:t>25/09/2026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890F33-E699-2F46-B5E4-A4DF52B9740F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69456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7.svg"/><Relationship Id="rId4" Type="http://schemas.openxmlformats.org/officeDocument/2006/relationships/image" Target="../media/image8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7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svg"/><Relationship Id="rId3" Type="http://schemas.openxmlformats.org/officeDocument/2006/relationships/image" Target="../media/image7.svg"/><Relationship Id="rId7" Type="http://schemas.openxmlformats.org/officeDocument/2006/relationships/image" Target="../media/image14.jpeg"/><Relationship Id="rId12" Type="http://schemas.openxmlformats.org/officeDocument/2006/relationships/image" Target="../media/image19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5" Type="http://schemas.openxmlformats.org/officeDocument/2006/relationships/image" Target="../media/image12.svg"/><Relationship Id="rId15" Type="http://schemas.openxmlformats.org/officeDocument/2006/relationships/image" Target="../media/image3.png"/><Relationship Id="rId10" Type="http://schemas.openxmlformats.org/officeDocument/2006/relationships/image" Target="../media/image17.svg"/><Relationship Id="rId4" Type="http://schemas.openxmlformats.org/officeDocument/2006/relationships/image" Target="../media/image11.jpg"/><Relationship Id="rId9" Type="http://schemas.openxmlformats.org/officeDocument/2006/relationships/image" Target="../media/image16.svg"/><Relationship Id="rId14" Type="http://schemas.openxmlformats.org/officeDocument/2006/relationships/image" Target="../media/image2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2A3498E-F2AE-6C52-57A7-57BDC8AA654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1" r="10081"/>
          <a:stretch>
            <a:fillRect/>
          </a:stretch>
        </p:blipFill>
        <p:spPr>
          <a:xfrm rot="5400000">
            <a:off x="2666999" y="-2667000"/>
            <a:ext cx="6858000" cy="12192002"/>
          </a:xfrm>
          <a:prstGeom prst="rect">
            <a:avLst/>
          </a:prstGeom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id="{8E7A9465-68E8-C452-09BD-C2E6775379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462" y="2683583"/>
            <a:ext cx="6936438" cy="1697917"/>
          </a:xfrm>
          <a:prstGeom prst="rect">
            <a:avLst/>
          </a:prstGeom>
        </p:spPr>
        <p:txBody>
          <a:bodyPr/>
          <a:lstStyle>
            <a:lvl1pPr>
              <a:defRPr sz="6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HAGA CLIC PARA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1638CCF-B582-171D-4765-3C6D2CF5DFD7}"/>
              </a:ext>
            </a:extLst>
          </p:cNvPr>
          <p:cNvSpPr txBox="1"/>
          <p:nvPr userDrawn="1"/>
        </p:nvSpPr>
        <p:spPr>
          <a:xfrm>
            <a:off x="8424878" y="765172"/>
            <a:ext cx="3287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 b="1" i="0" kern="1200" dirty="0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Digital </a:t>
            </a:r>
            <a:r>
              <a:rPr lang="es-ES" sz="1400" b="1" i="0" kern="1200" dirty="0" err="1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Transformation</a:t>
            </a:r>
            <a:r>
              <a:rPr lang="es-ES" sz="1400" b="1" i="0" kern="1200" dirty="0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400" b="1" i="0" kern="1200" dirty="0" err="1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for</a:t>
            </a:r>
            <a:r>
              <a:rPr lang="es-ES" sz="1400" b="1" i="0" kern="1200" dirty="0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400" b="1" i="0" kern="1200" dirty="0" err="1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SMEs</a:t>
            </a:r>
            <a:r>
              <a:rPr lang="es-ES" sz="1400" b="1" i="0" kern="1200" dirty="0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</a:t>
            </a:r>
            <a:br>
              <a:rPr lang="es-ES" sz="1400" b="1" i="0" kern="1200" dirty="0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es-ES" sz="1400" b="1" i="0" kern="1200" dirty="0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Public </a:t>
            </a:r>
            <a:r>
              <a:rPr lang="es-ES" sz="1400" b="1" i="0" kern="1200" dirty="0" err="1">
                <a:solidFill>
                  <a:srgbClr val="1E22F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Administrations</a:t>
            </a:r>
            <a:endParaRPr lang="es-ES" sz="1400" b="1" i="0" kern="1200" dirty="0">
              <a:solidFill>
                <a:srgbClr val="1E22FF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761F223A-AA80-5C0C-F7E2-CC08EA8F14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5462" y="4532758"/>
            <a:ext cx="8200708" cy="50114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7C270EE-1173-E059-78B6-E8631049C30A}"/>
              </a:ext>
            </a:extLst>
          </p:cNvPr>
          <p:cNvSpPr txBox="1"/>
          <p:nvPr userDrawn="1"/>
        </p:nvSpPr>
        <p:spPr>
          <a:xfrm>
            <a:off x="10702528" y="6004323"/>
            <a:ext cx="1009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4" name="Gráfico 13" descr="Mundo">
            <a:extLst>
              <a:ext uri="{FF2B5EF4-FFF2-40B4-BE49-F238E27FC236}">
                <a16:creationId xmlns:a16="http://schemas.microsoft.com/office/drawing/2014/main" id="{331D582E-2226-D900-A04A-412412E8863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39052" y="6037968"/>
            <a:ext cx="257522" cy="257522"/>
          </a:xfrm>
          <a:prstGeom prst="rect">
            <a:avLst/>
          </a:prstGeom>
        </p:spPr>
      </p:pic>
      <p:sp>
        <p:nvSpPr>
          <p:cNvPr id="8" name="Cuadro de texto 1">
            <a:extLst>
              <a:ext uri="{FF2B5EF4-FFF2-40B4-BE49-F238E27FC236}">
                <a16:creationId xmlns:a16="http://schemas.microsoft.com/office/drawing/2014/main" id="{A23E6EE5-CDCD-F17F-F706-8128352819D2}"/>
              </a:ext>
            </a:extLst>
          </p:cNvPr>
          <p:cNvSpPr txBox="1"/>
          <p:nvPr userDrawn="1"/>
        </p:nvSpPr>
        <p:spPr>
          <a:xfrm>
            <a:off x="1504618" y="5914177"/>
            <a:ext cx="6432136" cy="5715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Project nº 101256747.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Funded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the European Union.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Views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opinions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expressed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are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however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those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of the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authors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only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do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necessarily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reflect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those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of the European Union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the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funding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authority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Neither the European Union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nor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the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granting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authority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can be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held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responsible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for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them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9" name="Gráfico 1">
            <a:extLst>
              <a:ext uri="{FF2B5EF4-FFF2-40B4-BE49-F238E27FC236}">
                <a16:creationId xmlns:a16="http://schemas.microsoft.com/office/drawing/2014/main" id="{1D342051-26AC-C711-22EC-AF94BB347BD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8266" y="5778860"/>
            <a:ext cx="732581" cy="770881"/>
          </a:xfrm>
          <a:prstGeom prst="rect">
            <a:avLst/>
          </a:prstGeom>
        </p:spPr>
      </p:pic>
      <p:pic>
        <p:nvPicPr>
          <p:cNvPr id="15" name="Gráfico 20">
            <a:extLst>
              <a:ext uri="{FF2B5EF4-FFF2-40B4-BE49-F238E27FC236}">
                <a16:creationId xmlns:a16="http://schemas.microsoft.com/office/drawing/2014/main" id="{47239524-A967-F468-C3E1-DDB5672F720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5462" y="473617"/>
            <a:ext cx="2051769" cy="90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409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C4C27300-7DBB-590F-E71D-50633E62FD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340"/>
            <a:ext cx="12192000" cy="69723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03C95F9-563B-40EE-8C5F-212BF4B4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824" y="645459"/>
            <a:ext cx="5180013" cy="974164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209ACFA-80EF-439F-AAD8-6CC6EF726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2824" y="1758857"/>
            <a:ext cx="5180013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F89A3D7-1EA2-4FD8-9BB7-C5E36DC587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4046" y="2743107"/>
            <a:ext cx="5157787" cy="3469434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C19E809-EC07-37B7-AD9D-E8EA36F6EE10}"/>
              </a:ext>
            </a:extLst>
          </p:cNvPr>
          <p:cNvSpPr/>
          <p:nvPr userDrawn="1"/>
        </p:nvSpPr>
        <p:spPr>
          <a:xfrm>
            <a:off x="6096000" y="-53340"/>
            <a:ext cx="6172200" cy="6972300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Marcador de posición de imagen 6">
            <a:extLst>
              <a:ext uri="{FF2B5EF4-FFF2-40B4-BE49-F238E27FC236}">
                <a16:creationId xmlns:a16="http://schemas.microsoft.com/office/drawing/2014/main" id="{5A4BAA8C-5064-DBBA-CBC6-9AE1D9620A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51638" y="645459"/>
            <a:ext cx="5119687" cy="556642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en el icono para agregar una imagen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B96CF7F-62A9-29D3-6962-05AEFFC0BFC9}"/>
              </a:ext>
            </a:extLst>
          </p:cNvPr>
          <p:cNvSpPr txBox="1"/>
          <p:nvPr userDrawn="1"/>
        </p:nvSpPr>
        <p:spPr>
          <a:xfrm>
            <a:off x="11192509" y="6361708"/>
            <a:ext cx="9457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2" name="Gráfico 11" descr="Mundo">
            <a:extLst>
              <a:ext uri="{FF2B5EF4-FFF2-40B4-BE49-F238E27FC236}">
                <a16:creationId xmlns:a16="http://schemas.microsoft.com/office/drawing/2014/main" id="{915F330C-B2E8-29CB-2307-DDCD54161E3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956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3C95F9-563B-40EE-8C5F-212BF4B4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0907" y="658683"/>
            <a:ext cx="8677359" cy="974164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209ACFA-80EF-439F-AAD8-6CC6EF726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70907" y="1772081"/>
            <a:ext cx="8677359" cy="44249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F89A3D7-1EA2-4FD8-9BB7-C5E36DC587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77135" y="2756331"/>
            <a:ext cx="8640127" cy="3469434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C19E809-EC07-37B7-AD9D-E8EA36F6EE10}"/>
              </a:ext>
            </a:extLst>
          </p:cNvPr>
          <p:cNvSpPr/>
          <p:nvPr userDrawn="1"/>
        </p:nvSpPr>
        <p:spPr>
          <a:xfrm>
            <a:off x="0" y="-1"/>
            <a:ext cx="2613660" cy="6858001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8F65061B-D1FC-E827-6D51-26984EABB92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6611" y="704056"/>
            <a:ext cx="1229032" cy="545624"/>
          </a:xfrm>
          <a:prstGeom prst="rect">
            <a:avLst/>
          </a:prstGeom>
        </p:spPr>
      </p:pic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31EE6F7E-AF02-BBBB-7984-6D818519B2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96863" y="3587262"/>
            <a:ext cx="1943100" cy="26385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5B2CAE7-1C35-A489-AED1-51E34230175F}"/>
              </a:ext>
            </a:extLst>
          </p:cNvPr>
          <p:cNvSpPr txBox="1"/>
          <p:nvPr userDrawn="1"/>
        </p:nvSpPr>
        <p:spPr>
          <a:xfrm>
            <a:off x="11192509" y="6361708"/>
            <a:ext cx="9397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2" name="Gráfico 11" descr="Mundo">
            <a:extLst>
              <a:ext uri="{FF2B5EF4-FFF2-40B4-BE49-F238E27FC236}">
                <a16:creationId xmlns:a16="http://schemas.microsoft.com/office/drawing/2014/main" id="{EA008437-B917-872F-1B83-0CE513B7D7F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027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B702F7C7-6E69-2950-EA31-47ECB9921156}"/>
              </a:ext>
            </a:extLst>
          </p:cNvPr>
          <p:cNvSpPr/>
          <p:nvPr userDrawn="1"/>
        </p:nvSpPr>
        <p:spPr>
          <a:xfrm>
            <a:off x="-1" y="1166447"/>
            <a:ext cx="12192001" cy="5691554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5012F739-3E8D-74FD-D307-F65D1B41888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01793" y="265996"/>
            <a:ext cx="1239438" cy="550244"/>
          </a:xfrm>
          <a:prstGeom prst="rect">
            <a:avLst/>
          </a:prstGeom>
        </p:spPr>
      </p:pic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DC4B664D-F8BC-FD8D-F540-A70B95B588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46276" y="461861"/>
            <a:ext cx="5154490" cy="3543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6444DB8A-F460-5F5B-48F5-75C104A51D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50619" y="3089031"/>
            <a:ext cx="6354274" cy="1002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Marcador de contenido 13">
            <a:extLst>
              <a:ext uri="{FF2B5EF4-FFF2-40B4-BE49-F238E27FC236}">
                <a16:creationId xmlns:a16="http://schemas.microsoft.com/office/drawing/2014/main" id="{DDA3455A-FD99-81E3-0AFE-91788B208ED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550619" y="4195192"/>
            <a:ext cx="6354274" cy="71091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86CF974C-CF88-D850-AB12-499BE0AD1F63}"/>
              </a:ext>
            </a:extLst>
          </p:cNvPr>
          <p:cNvSpPr/>
          <p:nvPr userDrawn="1"/>
        </p:nvSpPr>
        <p:spPr>
          <a:xfrm>
            <a:off x="10728961" y="6134101"/>
            <a:ext cx="1463040" cy="723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884EB09-05B1-2C6F-CA06-27E7435D9D3D}"/>
              </a:ext>
            </a:extLst>
          </p:cNvPr>
          <p:cNvSpPr txBox="1"/>
          <p:nvPr userDrawn="1"/>
        </p:nvSpPr>
        <p:spPr>
          <a:xfrm>
            <a:off x="11192509" y="6361708"/>
            <a:ext cx="927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8" name="Gráfico 7" descr="Mundo">
            <a:extLst>
              <a:ext uri="{FF2B5EF4-FFF2-40B4-BE49-F238E27FC236}">
                <a16:creationId xmlns:a16="http://schemas.microsoft.com/office/drawing/2014/main" id="{798C8997-6FA9-3B7B-C1CF-5184FF3308A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ECACFF26-E7DB-25F6-16FB-8A9512D1223C}"/>
              </a:ext>
            </a:extLst>
          </p:cNvPr>
          <p:cNvSpPr/>
          <p:nvPr userDrawn="1"/>
        </p:nvSpPr>
        <p:spPr>
          <a:xfrm>
            <a:off x="7155181" y="3017521"/>
            <a:ext cx="3573780" cy="3116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Marcador de posición de imagen 17">
            <a:extLst>
              <a:ext uri="{FF2B5EF4-FFF2-40B4-BE49-F238E27FC236}">
                <a16:creationId xmlns:a16="http://schemas.microsoft.com/office/drawing/2014/main" id="{A04B7DBB-361D-6580-E87B-25F6ED467F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96150" y="3147061"/>
            <a:ext cx="3291841" cy="28575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en el icono para agregar una imagen</a:t>
            </a:r>
          </a:p>
        </p:txBody>
      </p:sp>
    </p:spTree>
    <p:extLst>
      <p:ext uri="{BB962C8B-B14F-4D97-AF65-F5344CB8AC3E}">
        <p14:creationId xmlns:p14="http://schemas.microsoft.com/office/powerpoint/2010/main" val="140219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BDECAD18-FACF-E1CC-F574-F13173D12F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340"/>
            <a:ext cx="12192000" cy="69723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AC675AA8-94DA-DAD8-8F6E-B8A1472DC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0711" y="782918"/>
            <a:ext cx="6153985" cy="974164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7" name="Marcador de texto 2">
            <a:extLst>
              <a:ext uri="{FF2B5EF4-FFF2-40B4-BE49-F238E27FC236}">
                <a16:creationId xmlns:a16="http://schemas.microsoft.com/office/drawing/2014/main" id="{E414DD86-463A-7259-AB1F-EAA4B94404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0711" y="1896316"/>
            <a:ext cx="6153985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Marcador de contenido 3">
            <a:extLst>
              <a:ext uri="{FF2B5EF4-FFF2-40B4-BE49-F238E27FC236}">
                <a16:creationId xmlns:a16="http://schemas.microsoft.com/office/drawing/2014/main" id="{7ECE6A8E-C764-7E86-5C0E-B4B3F4359B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06113" y="2880566"/>
            <a:ext cx="6127580" cy="3401569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0DBCE70-AF94-F8D0-6B28-DF91AB1B73DE}"/>
              </a:ext>
            </a:extLst>
          </p:cNvPr>
          <p:cNvSpPr/>
          <p:nvPr userDrawn="1"/>
        </p:nvSpPr>
        <p:spPr>
          <a:xfrm>
            <a:off x="0" y="-53340"/>
            <a:ext cx="5050473" cy="6972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Marcador de posición de imagen 6">
            <a:extLst>
              <a:ext uri="{FF2B5EF4-FFF2-40B4-BE49-F238E27FC236}">
                <a16:creationId xmlns:a16="http://schemas.microsoft.com/office/drawing/2014/main" id="{DB771FB2-7E64-7096-6BFF-6AF2887FD89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26099" y="1524000"/>
            <a:ext cx="3842702" cy="4687888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en el icono para agregar una imagen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696D0AE-9838-7439-4B2F-D222C0956215}"/>
              </a:ext>
            </a:extLst>
          </p:cNvPr>
          <p:cNvSpPr txBox="1"/>
          <p:nvPr userDrawn="1"/>
        </p:nvSpPr>
        <p:spPr>
          <a:xfrm>
            <a:off x="11192509" y="6361708"/>
            <a:ext cx="903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0" name="Gráfico 9" descr="Mundo">
            <a:extLst>
              <a:ext uri="{FF2B5EF4-FFF2-40B4-BE49-F238E27FC236}">
                <a16:creationId xmlns:a16="http://schemas.microsoft.com/office/drawing/2014/main" id="{7BC29255-5421-AE72-A77C-8B223EF41E5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pic>
        <p:nvPicPr>
          <p:cNvPr id="12" name="Gráfico 11">
            <a:extLst>
              <a:ext uri="{FF2B5EF4-FFF2-40B4-BE49-F238E27FC236}">
                <a16:creationId xmlns:a16="http://schemas.microsoft.com/office/drawing/2014/main" id="{A32F71C9-C102-2447-36DE-3EB8429810E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4211" y="629988"/>
            <a:ext cx="1580674" cy="701734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C8A4FC74-205B-CCB1-2A0D-D960F51F2DC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2624" y="559594"/>
            <a:ext cx="644903" cy="64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151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3C95F9-563B-40EE-8C5F-212BF4B4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0907" y="658683"/>
            <a:ext cx="8677359" cy="974164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209ACFA-80EF-439F-AAD8-6CC6EF726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70907" y="1772081"/>
            <a:ext cx="8677359" cy="44249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F89A3D7-1EA2-4FD8-9BB7-C5E36DC587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39903" y="2353807"/>
            <a:ext cx="8677359" cy="3871958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C19E809-EC07-37B7-AD9D-E8EA36F6EE10}"/>
              </a:ext>
            </a:extLst>
          </p:cNvPr>
          <p:cNvSpPr/>
          <p:nvPr userDrawn="1"/>
        </p:nvSpPr>
        <p:spPr>
          <a:xfrm>
            <a:off x="0" y="-1"/>
            <a:ext cx="2613660" cy="6858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8F65061B-D1FC-E827-6D51-26984EABB92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6611" y="704056"/>
            <a:ext cx="1229032" cy="545624"/>
          </a:xfrm>
          <a:prstGeom prst="rect">
            <a:avLst/>
          </a:prstGeom>
        </p:spPr>
      </p:pic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31EE6F7E-AF02-BBBB-7984-6D818519B2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96863" y="1693986"/>
            <a:ext cx="1943100" cy="45317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66C65AA-E49A-47BF-45E2-C6A829F0122A}"/>
              </a:ext>
            </a:extLst>
          </p:cNvPr>
          <p:cNvSpPr txBox="1"/>
          <p:nvPr userDrawn="1"/>
        </p:nvSpPr>
        <p:spPr>
          <a:xfrm>
            <a:off x="11192509" y="6361708"/>
            <a:ext cx="9337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8" name="Gráfico 7" descr="Mundo">
            <a:extLst>
              <a:ext uri="{FF2B5EF4-FFF2-40B4-BE49-F238E27FC236}">
                <a16:creationId xmlns:a16="http://schemas.microsoft.com/office/drawing/2014/main" id="{2352E1FC-0409-0DBD-AFC5-387E067DD8E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79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B702F7C7-6E69-2950-EA31-47ECB9921156}"/>
              </a:ext>
            </a:extLst>
          </p:cNvPr>
          <p:cNvSpPr/>
          <p:nvPr userDrawn="1"/>
        </p:nvSpPr>
        <p:spPr>
          <a:xfrm>
            <a:off x="-1" y="1166447"/>
            <a:ext cx="12192001" cy="56915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07F16FF-57C2-108E-5960-0F94C8B94E1E}"/>
              </a:ext>
            </a:extLst>
          </p:cNvPr>
          <p:cNvSpPr/>
          <p:nvPr userDrawn="1"/>
        </p:nvSpPr>
        <p:spPr>
          <a:xfrm>
            <a:off x="10728961" y="6134101"/>
            <a:ext cx="1463040" cy="723900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FDF6573-4281-4ECF-1532-D7D778342286}"/>
              </a:ext>
            </a:extLst>
          </p:cNvPr>
          <p:cNvSpPr/>
          <p:nvPr userDrawn="1"/>
        </p:nvSpPr>
        <p:spPr>
          <a:xfrm>
            <a:off x="7155181" y="3017521"/>
            <a:ext cx="3573780" cy="3116580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5012F739-3E8D-74FD-D307-F65D1B41888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01793" y="265996"/>
            <a:ext cx="1239438" cy="550244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884EB09-05B1-2C6F-CA06-27E7435D9D3D}"/>
              </a:ext>
            </a:extLst>
          </p:cNvPr>
          <p:cNvSpPr txBox="1"/>
          <p:nvPr userDrawn="1"/>
        </p:nvSpPr>
        <p:spPr>
          <a:xfrm>
            <a:off x="11192509" y="6361708"/>
            <a:ext cx="9337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8" name="Gráfico 7" descr="Mundo">
            <a:extLst>
              <a:ext uri="{FF2B5EF4-FFF2-40B4-BE49-F238E27FC236}">
                <a16:creationId xmlns:a16="http://schemas.microsoft.com/office/drawing/2014/main" id="{798C8997-6FA9-3B7B-C1CF-5184FF3308A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DC4B664D-F8BC-FD8D-F540-A70B95B588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46276" y="461861"/>
            <a:ext cx="5154490" cy="3543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6444DB8A-F460-5F5B-48F5-75C104A51D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50619" y="3089031"/>
            <a:ext cx="6354274" cy="1002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Marcador de contenido 13">
            <a:extLst>
              <a:ext uri="{FF2B5EF4-FFF2-40B4-BE49-F238E27FC236}">
                <a16:creationId xmlns:a16="http://schemas.microsoft.com/office/drawing/2014/main" id="{DDA3455A-FD99-81E3-0AFE-91788B208ED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550619" y="4195192"/>
            <a:ext cx="6354274" cy="49273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36618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101840B-E84C-5EA6-5F4E-887F8A4FAF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340"/>
            <a:ext cx="12192000" cy="69723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747749F-2910-35D7-67E0-37C617DD7040}"/>
              </a:ext>
            </a:extLst>
          </p:cNvPr>
          <p:cNvSpPr/>
          <p:nvPr userDrawn="1"/>
        </p:nvSpPr>
        <p:spPr>
          <a:xfrm>
            <a:off x="0" y="-53340"/>
            <a:ext cx="6096000" cy="34823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6444DB8A-F460-5F5B-48F5-75C104A51D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873" y="1554645"/>
            <a:ext cx="4419619" cy="13526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7082C90-6F48-38E5-E1E9-37E267AFBAF3}"/>
              </a:ext>
            </a:extLst>
          </p:cNvPr>
          <p:cNvSpPr/>
          <p:nvPr userDrawn="1"/>
        </p:nvSpPr>
        <p:spPr>
          <a:xfrm>
            <a:off x="6096000" y="3429001"/>
            <a:ext cx="6096000" cy="3489960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9" name="Gráfico 8">
            <a:extLst>
              <a:ext uri="{FF2B5EF4-FFF2-40B4-BE49-F238E27FC236}">
                <a16:creationId xmlns:a16="http://schemas.microsoft.com/office/drawing/2014/main" id="{97EFAECC-99B9-40DD-106B-B6469045A9A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9770" y="264639"/>
            <a:ext cx="1229032" cy="545624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73410857-B1F8-97D2-B29F-65D1BD1249CC}"/>
              </a:ext>
            </a:extLst>
          </p:cNvPr>
          <p:cNvSpPr txBox="1"/>
          <p:nvPr userDrawn="1"/>
        </p:nvSpPr>
        <p:spPr>
          <a:xfrm>
            <a:off x="11192509" y="6361708"/>
            <a:ext cx="903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3" name="Gráfico 12" descr="Mundo">
            <a:extLst>
              <a:ext uri="{FF2B5EF4-FFF2-40B4-BE49-F238E27FC236}">
                <a16:creationId xmlns:a16="http://schemas.microsoft.com/office/drawing/2014/main" id="{6E349A08-CD88-801F-16AF-7502728975B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sp>
        <p:nvSpPr>
          <p:cNvPr id="14" name="Marcador de contenido 13">
            <a:extLst>
              <a:ext uri="{FF2B5EF4-FFF2-40B4-BE49-F238E27FC236}">
                <a16:creationId xmlns:a16="http://schemas.microsoft.com/office/drawing/2014/main" id="{DDA3455A-FD99-81E3-0AFE-91788B208ED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606813" y="3887297"/>
            <a:ext cx="5174880" cy="20621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623995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E6B5A266-2C5E-67E1-98A9-A72C08E0281E}"/>
              </a:ext>
            </a:extLst>
          </p:cNvPr>
          <p:cNvSpPr/>
          <p:nvPr userDrawn="1"/>
        </p:nvSpPr>
        <p:spPr>
          <a:xfrm>
            <a:off x="0" y="-1"/>
            <a:ext cx="12192000" cy="7779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5012F739-3E8D-74FD-D307-F65D1B41888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40873" y="994565"/>
            <a:ext cx="1239438" cy="550244"/>
          </a:xfrm>
          <a:prstGeom prst="rect">
            <a:avLst/>
          </a:prstGeom>
        </p:spPr>
      </p:pic>
      <p:sp>
        <p:nvSpPr>
          <p:cNvPr id="31" name="CuadroTexto 30">
            <a:extLst>
              <a:ext uri="{FF2B5EF4-FFF2-40B4-BE49-F238E27FC236}">
                <a16:creationId xmlns:a16="http://schemas.microsoft.com/office/drawing/2014/main" id="{2ED0520B-7CB1-CF97-B602-462888E0214B}"/>
              </a:ext>
            </a:extLst>
          </p:cNvPr>
          <p:cNvSpPr txBox="1"/>
          <p:nvPr userDrawn="1"/>
        </p:nvSpPr>
        <p:spPr>
          <a:xfrm>
            <a:off x="195236" y="3811622"/>
            <a:ext cx="6562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¡MUCHAS GRACIAS!</a:t>
            </a:r>
          </a:p>
        </p:txBody>
      </p:sp>
      <p:sp>
        <p:nvSpPr>
          <p:cNvPr id="17" name="Marcador de texto 16">
            <a:extLst>
              <a:ext uri="{FF2B5EF4-FFF2-40B4-BE49-F238E27FC236}">
                <a16:creationId xmlns:a16="http://schemas.microsoft.com/office/drawing/2014/main" id="{CBFA350F-DCE5-3BF2-5527-23FED2FD15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64612" y="161925"/>
            <a:ext cx="4506725" cy="393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6EEE1BFD-E40F-731D-9286-252E9144C5DB}"/>
              </a:ext>
            </a:extLst>
          </p:cNvPr>
          <p:cNvSpPr txBox="1"/>
          <p:nvPr userDrawn="1"/>
        </p:nvSpPr>
        <p:spPr>
          <a:xfrm>
            <a:off x="11192509" y="6361708"/>
            <a:ext cx="957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20" name="Gráfico 19" descr="Mundo">
            <a:extLst>
              <a:ext uri="{FF2B5EF4-FFF2-40B4-BE49-F238E27FC236}">
                <a16:creationId xmlns:a16="http://schemas.microsoft.com/office/drawing/2014/main" id="{4B40C3E6-074F-9EA5-49CA-E2A39287A4C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57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2EC3289B-B04A-1815-C1C7-4118E4CDA70D}"/>
              </a:ext>
            </a:extLst>
          </p:cNvPr>
          <p:cNvSpPr/>
          <p:nvPr userDrawn="1"/>
        </p:nvSpPr>
        <p:spPr>
          <a:xfrm>
            <a:off x="-1" y="0"/>
            <a:ext cx="12192001" cy="5490030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E6B5A266-2C5E-67E1-98A9-A72C08E0281E}"/>
              </a:ext>
            </a:extLst>
          </p:cNvPr>
          <p:cNvSpPr/>
          <p:nvPr userDrawn="1"/>
        </p:nvSpPr>
        <p:spPr>
          <a:xfrm>
            <a:off x="-1" y="5248443"/>
            <a:ext cx="12192001" cy="2415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3410857-B1F8-97D2-B29F-65D1BD1249CC}"/>
              </a:ext>
            </a:extLst>
          </p:cNvPr>
          <p:cNvSpPr txBox="1"/>
          <p:nvPr userDrawn="1"/>
        </p:nvSpPr>
        <p:spPr>
          <a:xfrm>
            <a:off x="11192509" y="6361708"/>
            <a:ext cx="8756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digis.eu</a:t>
            </a:r>
          </a:p>
        </p:txBody>
      </p:sp>
      <p:pic>
        <p:nvPicPr>
          <p:cNvPr id="13" name="Gráfico 12" descr="Mundo">
            <a:extLst>
              <a:ext uri="{FF2B5EF4-FFF2-40B4-BE49-F238E27FC236}">
                <a16:creationId xmlns:a16="http://schemas.microsoft.com/office/drawing/2014/main" id="{6E349A08-CD88-801F-16AF-7502728975B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pic>
        <p:nvPicPr>
          <p:cNvPr id="9" name="Gráfico 8">
            <a:extLst>
              <a:ext uri="{FF2B5EF4-FFF2-40B4-BE49-F238E27FC236}">
                <a16:creationId xmlns:a16="http://schemas.microsoft.com/office/drawing/2014/main" id="{97EFAECC-99B9-40DD-106B-B6469045A9A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936" y="535141"/>
            <a:ext cx="1471368" cy="653208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190986AB-6FC9-C4D7-3813-30DCF9199DE5}"/>
              </a:ext>
            </a:extLst>
          </p:cNvPr>
          <p:cNvSpPr txBox="1"/>
          <p:nvPr userDrawn="1"/>
        </p:nvSpPr>
        <p:spPr>
          <a:xfrm>
            <a:off x="7853082" y="5717615"/>
            <a:ext cx="65432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900" b="0" i="0" dirty="0" err="1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Partners</a:t>
            </a:r>
            <a:r>
              <a:rPr lang="es-ES" sz="900" b="0" i="0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ES" sz="90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DEAD2EC3-B82F-DEC7-1AD2-FB71B794DCA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7531" y="6141721"/>
            <a:ext cx="1299003" cy="575924"/>
          </a:xfrm>
          <a:prstGeom prst="rect">
            <a:avLst/>
          </a:prstGeom>
        </p:spPr>
      </p:pic>
      <p:pic>
        <p:nvPicPr>
          <p:cNvPr id="23" name="Gráfico 22">
            <a:extLst>
              <a:ext uri="{FF2B5EF4-FFF2-40B4-BE49-F238E27FC236}">
                <a16:creationId xmlns:a16="http://schemas.microsoft.com/office/drawing/2014/main" id="{BFDDC15A-D710-BBE6-EE8B-BD2CAF817B9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22783" y="5729898"/>
            <a:ext cx="563506" cy="380550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64BC316C-81E8-63B9-3915-E03C08149C8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642" y="6303504"/>
            <a:ext cx="824807" cy="329895"/>
          </a:xfrm>
          <a:prstGeom prst="rect">
            <a:avLst/>
          </a:prstGeom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658812A3-1352-D26D-ED28-B425EB8ACA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9992" y="5762915"/>
            <a:ext cx="1013007" cy="31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IH LEAF">
            <a:extLst>
              <a:ext uri="{FF2B5EF4-FFF2-40B4-BE49-F238E27FC236}">
                <a16:creationId xmlns:a16="http://schemas.microsoft.com/office/drawing/2014/main" id="{D4DAD6D1-ED86-CA39-48FB-B4DD0AF1D7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12" y="6339831"/>
            <a:ext cx="965717" cy="23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592AD19D-CEBB-70B2-43B7-B048A77F2E77}"/>
              </a:ext>
            </a:extLst>
          </p:cNvPr>
          <p:cNvSpPr txBox="1"/>
          <p:nvPr userDrawn="1"/>
        </p:nvSpPr>
        <p:spPr>
          <a:xfrm>
            <a:off x="2589045" y="742079"/>
            <a:ext cx="2968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</a:t>
            </a:r>
            <a:r>
              <a:rPr lang="es-ES" sz="1400" b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</a:t>
            </a:r>
            <a:r>
              <a:rPr lang="es-ES" sz="14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400" b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s-ES" sz="14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400" b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SMEs</a:t>
            </a:r>
            <a:r>
              <a:rPr lang="es-ES" sz="14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Public </a:t>
            </a:r>
            <a:r>
              <a:rPr lang="es-ES" sz="1400" b="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Administrations</a:t>
            </a:r>
            <a:endParaRPr lang="es-ES" sz="14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2ED0520B-7CB1-CF97-B602-462888E0214B}"/>
              </a:ext>
            </a:extLst>
          </p:cNvPr>
          <p:cNvSpPr txBox="1"/>
          <p:nvPr userDrawn="1"/>
        </p:nvSpPr>
        <p:spPr>
          <a:xfrm>
            <a:off x="675341" y="3811622"/>
            <a:ext cx="60828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</a:t>
            </a:r>
            <a:r>
              <a:rPr lang="es-ES" sz="4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</a:t>
            </a:r>
            <a:r>
              <a:rPr lang="es-E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4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s-E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5D83C982-766A-0977-20B2-BF957E8AD260}"/>
              </a:ext>
            </a:extLst>
          </p:cNvPr>
          <p:cNvGrpSpPr/>
          <p:nvPr userDrawn="1"/>
        </p:nvGrpSpPr>
        <p:grpSpPr>
          <a:xfrm>
            <a:off x="9920210" y="4091781"/>
            <a:ext cx="1738779" cy="314175"/>
            <a:chOff x="12631987" y="5289913"/>
            <a:chExt cx="2298458" cy="415301"/>
          </a:xfrm>
        </p:grpSpPr>
        <p:pic>
          <p:nvPicPr>
            <p:cNvPr id="1026" name="Gráfico 1025">
              <a:extLst>
                <a:ext uri="{FF2B5EF4-FFF2-40B4-BE49-F238E27FC236}">
                  <a16:creationId xmlns:a16="http://schemas.microsoft.com/office/drawing/2014/main" id="{BCBE8B88-E796-362C-C476-4DC3AE9C8A5A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2631987" y="5289913"/>
              <a:ext cx="400234" cy="400234"/>
            </a:xfrm>
            <a:prstGeom prst="rect">
              <a:avLst/>
            </a:prstGeom>
          </p:spPr>
        </p:pic>
        <p:sp>
          <p:nvSpPr>
            <p:cNvPr id="1028" name="CuadroTexto 1027">
              <a:extLst>
                <a:ext uri="{FF2B5EF4-FFF2-40B4-BE49-F238E27FC236}">
                  <a16:creationId xmlns:a16="http://schemas.microsoft.com/office/drawing/2014/main" id="{63BFC7A8-E83E-CEA0-47FD-D251B5DA78D0}"/>
                </a:ext>
              </a:extLst>
            </p:cNvPr>
            <p:cNvSpPr txBox="1"/>
            <p:nvPr userDrawn="1"/>
          </p:nvSpPr>
          <p:spPr>
            <a:xfrm>
              <a:off x="13102740" y="5298368"/>
              <a:ext cx="1827705" cy="4068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Info@digis3.eu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48AD57-58AA-AABB-3EA1-C67ED5B97A73}"/>
              </a:ext>
            </a:extLst>
          </p:cNvPr>
          <p:cNvGrpSpPr/>
          <p:nvPr userDrawn="1"/>
        </p:nvGrpSpPr>
        <p:grpSpPr>
          <a:xfrm>
            <a:off x="9926429" y="4518493"/>
            <a:ext cx="1175716" cy="314223"/>
            <a:chOff x="12638204" y="5716623"/>
            <a:chExt cx="1554155" cy="415364"/>
          </a:xfrm>
        </p:grpSpPr>
        <p:pic>
          <p:nvPicPr>
            <p:cNvPr id="1025" name="Gráfico 1024">
              <a:extLst>
                <a:ext uri="{FF2B5EF4-FFF2-40B4-BE49-F238E27FC236}">
                  <a16:creationId xmlns:a16="http://schemas.microsoft.com/office/drawing/2014/main" id="{E609617E-E6E4-2F7B-363D-125C040BCF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2638204" y="5716623"/>
              <a:ext cx="400235" cy="400235"/>
            </a:xfrm>
            <a:prstGeom prst="rect">
              <a:avLst/>
            </a:prstGeom>
          </p:spPr>
        </p:pic>
        <p:sp>
          <p:nvSpPr>
            <p:cNvPr id="1029" name="CuadroTexto 1028">
              <a:extLst>
                <a:ext uri="{FF2B5EF4-FFF2-40B4-BE49-F238E27FC236}">
                  <a16:creationId xmlns:a16="http://schemas.microsoft.com/office/drawing/2014/main" id="{B5809EEF-EF21-BDCF-AC6E-5F7FAB4EB4C5}"/>
                </a:ext>
              </a:extLst>
            </p:cNvPr>
            <p:cNvSpPr txBox="1"/>
            <p:nvPr userDrawn="1"/>
          </p:nvSpPr>
          <p:spPr>
            <a:xfrm>
              <a:off x="13102740" y="5725143"/>
              <a:ext cx="1089619" cy="4068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DIGIS3</a:t>
              </a:r>
            </a:p>
          </p:txBody>
        </p:sp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id="{48762B8B-8879-3397-551D-E341C59356F3}"/>
              </a:ext>
            </a:extLst>
          </p:cNvPr>
          <p:cNvGrpSpPr/>
          <p:nvPr userDrawn="1"/>
        </p:nvGrpSpPr>
        <p:grpSpPr>
          <a:xfrm>
            <a:off x="8385564" y="4539356"/>
            <a:ext cx="1180137" cy="336066"/>
            <a:chOff x="12631987" y="4799238"/>
            <a:chExt cx="1560000" cy="444240"/>
          </a:xfrm>
        </p:grpSpPr>
        <p:pic>
          <p:nvPicPr>
            <p:cNvPr id="1024" name="Gráfico 1023">
              <a:extLst>
                <a:ext uri="{FF2B5EF4-FFF2-40B4-BE49-F238E27FC236}">
                  <a16:creationId xmlns:a16="http://schemas.microsoft.com/office/drawing/2014/main" id="{1C0084EE-8500-C448-494F-400B9749C4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2631987" y="4799238"/>
              <a:ext cx="339788" cy="339788"/>
            </a:xfrm>
            <a:prstGeom prst="rect">
              <a:avLst/>
            </a:prstGeom>
          </p:spPr>
        </p:pic>
        <p:sp>
          <p:nvSpPr>
            <p:cNvPr id="1031" name="CuadroTexto 1030">
              <a:extLst>
                <a:ext uri="{FF2B5EF4-FFF2-40B4-BE49-F238E27FC236}">
                  <a16:creationId xmlns:a16="http://schemas.microsoft.com/office/drawing/2014/main" id="{9E058287-F66B-1E7C-AD96-CF07AFFD672B}"/>
                </a:ext>
              </a:extLst>
            </p:cNvPr>
            <p:cNvSpPr txBox="1"/>
            <p:nvPr userDrawn="1"/>
          </p:nvSpPr>
          <p:spPr>
            <a:xfrm>
              <a:off x="13035470" y="4836633"/>
              <a:ext cx="1156517" cy="4068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DIGIS3</a:t>
              </a:r>
            </a:p>
          </p:txBody>
        </p: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D8D652E7-CD4F-7B2F-F990-1641732DAF61}"/>
              </a:ext>
            </a:extLst>
          </p:cNvPr>
          <p:cNvGrpSpPr/>
          <p:nvPr userDrawn="1"/>
        </p:nvGrpSpPr>
        <p:grpSpPr>
          <a:xfrm>
            <a:off x="8385562" y="4057924"/>
            <a:ext cx="1218218" cy="307777"/>
            <a:chOff x="12631987" y="4320775"/>
            <a:chExt cx="1610339" cy="406845"/>
          </a:xfrm>
        </p:grpSpPr>
        <p:sp>
          <p:nvSpPr>
            <p:cNvPr id="1030" name="CuadroTexto 1029">
              <a:extLst>
                <a:ext uri="{FF2B5EF4-FFF2-40B4-BE49-F238E27FC236}">
                  <a16:creationId xmlns:a16="http://schemas.microsoft.com/office/drawing/2014/main" id="{34CC9346-3856-5FA3-EE27-5DCA1930015C}"/>
                </a:ext>
              </a:extLst>
            </p:cNvPr>
            <p:cNvSpPr txBox="1"/>
            <p:nvPr userDrawn="1"/>
          </p:nvSpPr>
          <p:spPr>
            <a:xfrm>
              <a:off x="12989343" y="4320775"/>
              <a:ext cx="1252983" cy="4068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@DIGIS3</a:t>
              </a:r>
            </a:p>
          </p:txBody>
        </p:sp>
        <p:pic>
          <p:nvPicPr>
            <p:cNvPr id="1035" name="Gráfico 1034">
              <a:extLst>
                <a:ext uri="{FF2B5EF4-FFF2-40B4-BE49-F238E27FC236}">
                  <a16:creationId xmlns:a16="http://schemas.microsoft.com/office/drawing/2014/main" id="{33B60DC2-6822-CC08-4387-D30F3FC5C90C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2631987" y="4371138"/>
              <a:ext cx="322120" cy="300645"/>
            </a:xfrm>
            <a:prstGeom prst="rect">
              <a:avLst/>
            </a:prstGeom>
          </p:spPr>
        </p:pic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9DEFD887-F9E7-9CAA-40F0-6FE7397ABBC2}"/>
              </a:ext>
            </a:extLst>
          </p:cNvPr>
          <p:cNvGrpSpPr/>
          <p:nvPr userDrawn="1"/>
        </p:nvGrpSpPr>
        <p:grpSpPr>
          <a:xfrm>
            <a:off x="6365620" y="4041620"/>
            <a:ext cx="1687568" cy="370999"/>
            <a:chOff x="8540209" y="3385010"/>
            <a:chExt cx="1687568" cy="370999"/>
          </a:xfrm>
        </p:grpSpPr>
        <p:sp>
          <p:nvSpPr>
            <p:cNvPr id="1039" name="CuadroTexto 1038">
              <a:extLst>
                <a:ext uri="{FF2B5EF4-FFF2-40B4-BE49-F238E27FC236}">
                  <a16:creationId xmlns:a16="http://schemas.microsoft.com/office/drawing/2014/main" id="{ACDA832E-BB5B-5A14-2644-517DD46AC098}"/>
                </a:ext>
              </a:extLst>
            </p:cNvPr>
            <p:cNvSpPr txBox="1"/>
            <p:nvPr userDrawn="1"/>
          </p:nvSpPr>
          <p:spPr>
            <a:xfrm>
              <a:off x="8911208" y="3386677"/>
              <a:ext cx="131656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digis3.eu</a:t>
              </a:r>
            </a:p>
          </p:txBody>
        </p:sp>
        <p:pic>
          <p:nvPicPr>
            <p:cNvPr id="1040" name="Gráfico 1039" descr="Mundo">
              <a:extLst>
                <a:ext uri="{FF2B5EF4-FFF2-40B4-BE49-F238E27FC236}">
                  <a16:creationId xmlns:a16="http://schemas.microsoft.com/office/drawing/2014/main" id="{4957B0B4-FE97-522F-2C84-57221F947C6A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8540209" y="3385010"/>
              <a:ext cx="370999" cy="370999"/>
            </a:xfrm>
            <a:prstGeom prst="rect">
              <a:avLst/>
            </a:prstGeom>
          </p:spPr>
        </p:pic>
      </p:grp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07994683-4FEA-132E-4A7A-46DF5DD04AFD}"/>
              </a:ext>
            </a:extLst>
          </p:cNvPr>
          <p:cNvCxnSpPr>
            <a:cxnSpLocks/>
          </p:cNvCxnSpPr>
          <p:nvPr userDrawn="1"/>
        </p:nvCxnSpPr>
        <p:spPr>
          <a:xfrm flipH="1">
            <a:off x="2284444" y="687541"/>
            <a:ext cx="4730" cy="61543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Gráfico 1033">
            <a:extLst>
              <a:ext uri="{FF2B5EF4-FFF2-40B4-BE49-F238E27FC236}">
                <a16:creationId xmlns:a16="http://schemas.microsoft.com/office/drawing/2014/main" id="{D434F520-57CC-0292-186E-8D134443C07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 l="17667" b="22454"/>
          <a:stretch>
            <a:fillRect/>
          </a:stretch>
        </p:blipFill>
        <p:spPr>
          <a:xfrm flipH="1" flipV="1">
            <a:off x="3693736" y="-1484"/>
            <a:ext cx="8498264" cy="4502292"/>
          </a:xfrm>
          <a:prstGeom prst="rect">
            <a:avLst/>
          </a:prstGeom>
        </p:spPr>
      </p:pic>
      <p:sp>
        <p:nvSpPr>
          <p:cNvPr id="17" name="Cuadro de texto 1">
            <a:extLst>
              <a:ext uri="{FF2B5EF4-FFF2-40B4-BE49-F238E27FC236}">
                <a16:creationId xmlns:a16="http://schemas.microsoft.com/office/drawing/2014/main" id="{E2E86F54-11CA-CBB2-754F-EE5127B00EC4}"/>
              </a:ext>
            </a:extLst>
          </p:cNvPr>
          <p:cNvSpPr txBox="1"/>
          <p:nvPr userDrawn="1"/>
        </p:nvSpPr>
        <p:spPr>
          <a:xfrm>
            <a:off x="1426586" y="5953387"/>
            <a:ext cx="5870685" cy="562209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Project nº 101256747.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Funded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the European Union.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Views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opinions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expressed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are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however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those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of the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authors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only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do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necessarily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reflect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those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of the European Union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the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funding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authority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Neither the European Union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nor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the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granting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authority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can be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held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responsible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for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ES" sz="100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them</a:t>
            </a:r>
            <a:r>
              <a:rPr lang="es-ES" sz="10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6" name="Imagen 25" descr="FACYL">
            <a:extLst>
              <a:ext uri="{FF2B5EF4-FFF2-40B4-BE49-F238E27FC236}">
                <a16:creationId xmlns:a16="http://schemas.microsoft.com/office/drawing/2014/main" id="{FA37BA97-A00C-EDFD-02C8-BA02EA94FB50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9648811" y="5732630"/>
            <a:ext cx="948658" cy="363223"/>
          </a:xfrm>
          <a:prstGeom prst="rect">
            <a:avLst/>
          </a:prstGeom>
        </p:spPr>
      </p:pic>
      <p:pic>
        <p:nvPicPr>
          <p:cNvPr id="8" name="Gráfico 1">
            <a:extLst>
              <a:ext uri="{FF2B5EF4-FFF2-40B4-BE49-F238E27FC236}">
                <a16:creationId xmlns:a16="http://schemas.microsoft.com/office/drawing/2014/main" id="{B72555B5-A1B4-9D5E-19BC-EBE3CD2E9C25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8266" y="5838620"/>
            <a:ext cx="732581" cy="77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58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8482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7" r:id="rId3"/>
    <p:sldLayoutId id="2147483656" r:id="rId4"/>
    <p:sldLayoutId id="2147483654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13318A-81E1-55CD-8B85-B6337A8B8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127" y="2103568"/>
            <a:ext cx="8409513" cy="1096832"/>
          </a:xfrm>
        </p:spPr>
        <p:txBody>
          <a:bodyPr/>
          <a:lstStyle/>
          <a:p>
            <a:endParaRPr lang="es-ES" sz="7000" dirty="0"/>
          </a:p>
        </p:txBody>
      </p:sp>
    </p:spTree>
    <p:extLst>
      <p:ext uri="{BB962C8B-B14F-4D97-AF65-F5344CB8AC3E}">
        <p14:creationId xmlns:p14="http://schemas.microsoft.com/office/powerpoint/2010/main" val="1512591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C0DECF-D0A2-FD19-28BF-DCDF9CA42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46A5993-9C40-533F-48B1-11F26523BE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96AAC52-10E6-0BE0-E6B0-59E6D1CB4637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544046" y="2743107"/>
            <a:ext cx="5157787" cy="3469434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0831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118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E70DCC-A06D-065A-EE48-C4EADF9FD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4E5CFE2-52BE-8796-AD07-6D89F0D816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6821345-AB79-8A08-EE26-1EA1DA042D8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128D1C26-2489-E41E-B768-E51877C4C19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0602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80E07886-6640-0B13-48DE-1C5F1AA1CB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046310-CC45-2294-309F-1353ECA4D083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0497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C70440-646B-6AD9-F1BD-0992D1F4C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4FD213-04AD-E586-8661-43A6937A1E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6BA553-4479-2561-69BB-BEB6C528982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42407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9D271934-8081-13DC-1A6B-1BA72A9FEB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3030C49-C2FF-4F03-6FBC-D75261D0FF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71EA5C4-1EF1-45DD-C3F6-4640D3BE81DB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5043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AA4037-C74A-5F1C-7800-C351AE646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8CF717-A818-9664-734D-2B1D1489F8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F8C02EE-A85B-40CE-2844-DC59344477E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03DFA1C2-0F24-B8F8-F3BE-B7810378EF0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6834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8856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6750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-ppt-en-2026" id="{64C0062A-BA6E-4813-ABCE-32CD4DA8C1D2}" vid="{200FBBEB-D537-46BA-B9F7-697E8BFF9B7C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Panorámica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RAQUEL GARCÍA VICENTE</dc:creator>
  <cp:lastModifiedBy>RAQUEL GARCÍA VICENTE</cp:lastModifiedBy>
  <cp:revision>1</cp:revision>
  <dcterms:created xsi:type="dcterms:W3CDTF">2026-09-25T10:50:58Z</dcterms:created>
  <dcterms:modified xsi:type="dcterms:W3CDTF">2026-09-25T10:52:14Z</dcterms:modified>
</cp:coreProperties>
</file>