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4" r:id="rId3"/>
    <p:sldId id="265" r:id="rId4"/>
    <p:sldId id="263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2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74"/>
    <p:restoredTop sz="94694"/>
  </p:normalViewPr>
  <p:slideViewPr>
    <p:cSldViewPr snapToGrid="0">
      <p:cViewPr varScale="1">
        <p:scale>
          <a:sx n="117" d="100"/>
          <a:sy n="117" d="100"/>
        </p:scale>
        <p:origin x="11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F72F8-CECE-E14B-A3E1-4BA5D9EBDA63}" type="datetimeFigureOut">
              <a:rPr lang="es-ES" smtClean="0"/>
              <a:t>5/1/24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90F33-E699-2F46-B5E4-A4DF52B9740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9456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natación, nieve, agua&#10;&#10;Descripción generada automáticamente">
            <a:extLst>
              <a:ext uri="{FF2B5EF4-FFF2-40B4-BE49-F238E27FC236}">
                <a16:creationId xmlns:a16="http://schemas.microsoft.com/office/drawing/2014/main" id="{BAFA3AD7-2913-E2C9-22C6-EAA7472252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5FA16287-2377-F198-BC32-91FCC6AE46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0259" y="678656"/>
            <a:ext cx="2725053" cy="1209777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8E7A9465-68E8-C452-09BD-C2E6775379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0260" y="2162015"/>
            <a:ext cx="8029114" cy="2533969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</a:t>
            </a:r>
          </a:p>
        </p:txBody>
      </p:sp>
      <p:sp>
        <p:nvSpPr>
          <p:cNvPr id="3" name="Triángulo 2">
            <a:extLst>
              <a:ext uri="{FF2B5EF4-FFF2-40B4-BE49-F238E27FC236}">
                <a16:creationId xmlns:a16="http://schemas.microsoft.com/office/drawing/2014/main" id="{44BCE52C-CDFD-7259-2BFE-C9D43A754CED}"/>
              </a:ext>
            </a:extLst>
          </p:cNvPr>
          <p:cNvSpPr/>
          <p:nvPr userDrawn="1"/>
        </p:nvSpPr>
        <p:spPr>
          <a:xfrm rot="16200000">
            <a:off x="5267325" y="-66676"/>
            <a:ext cx="1485899" cy="12363450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F312B83-A6F3-1BB8-B731-47759ACA97A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0" y="6158281"/>
            <a:ext cx="5618797" cy="48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409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3C95F9-563B-40EE-8C5F-212BF4B45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824" y="645459"/>
            <a:ext cx="5180013" cy="974164"/>
          </a:xfrm>
          <a:prstGeom prst="rect">
            <a:avLst/>
          </a:prstGeo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209ACFA-80EF-439F-AAD8-6CC6EF726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2824" y="1758857"/>
            <a:ext cx="5180013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F89A3D7-1EA2-4FD8-9BB7-C5E36DC587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4046" y="2743107"/>
            <a:ext cx="5157787" cy="3469434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4FCC600F-5BF3-1D24-CC87-74CA62C9EB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719" y="0"/>
            <a:ext cx="1004046" cy="1004046"/>
          </a:xfrm>
          <a:prstGeom prst="rect">
            <a:avLst/>
          </a:prstGeom>
        </p:spPr>
      </p:pic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6A98005A-D9CB-21D5-557B-1B5F55E5E5DB}"/>
              </a:ext>
            </a:extLst>
          </p:cNvPr>
          <p:cNvCxnSpPr>
            <a:cxnSpLocks/>
          </p:cNvCxnSpPr>
          <p:nvPr userDrawn="1"/>
        </p:nvCxnSpPr>
        <p:spPr>
          <a:xfrm>
            <a:off x="0" y="6332052"/>
            <a:ext cx="17306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áfico 18">
            <a:extLst>
              <a:ext uri="{FF2B5EF4-FFF2-40B4-BE49-F238E27FC236}">
                <a16:creationId xmlns:a16="http://schemas.microsoft.com/office/drawing/2014/main" id="{ECAE936F-33FF-60D8-C6BE-441438AF3D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8055" y="6372879"/>
            <a:ext cx="834982" cy="37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56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AC675AA8-94DA-DAD8-8F6E-B8A1472DC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4683" y="782918"/>
            <a:ext cx="5180013" cy="974164"/>
          </a:xfrm>
          <a:prstGeom prst="rect">
            <a:avLst/>
          </a:prstGeo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</a:t>
            </a:r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E414DD86-463A-7259-AB1F-EAA4B9440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84683" y="1896316"/>
            <a:ext cx="5180013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8" name="Marcador de contenido 3">
            <a:extLst>
              <a:ext uri="{FF2B5EF4-FFF2-40B4-BE49-F238E27FC236}">
                <a16:creationId xmlns:a16="http://schemas.microsoft.com/office/drawing/2014/main" id="{7ECE6A8E-C764-7E86-5C0E-B4B3F4359B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75905" y="2880566"/>
            <a:ext cx="5157787" cy="3401569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0C40F56E-5E7E-AC32-F9D1-C8C3158087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03578" y="137459"/>
            <a:ext cx="1004046" cy="1004046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CB2523D-16CB-2F8A-04E9-0CF013E40A4C}"/>
              </a:ext>
            </a:extLst>
          </p:cNvPr>
          <p:cNvCxnSpPr>
            <a:cxnSpLocks/>
          </p:cNvCxnSpPr>
          <p:nvPr userDrawn="1"/>
        </p:nvCxnSpPr>
        <p:spPr>
          <a:xfrm>
            <a:off x="10461352" y="6332052"/>
            <a:ext cx="17306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áfico 12">
            <a:extLst>
              <a:ext uri="{FF2B5EF4-FFF2-40B4-BE49-F238E27FC236}">
                <a16:creationId xmlns:a16="http://schemas.microsoft.com/office/drawing/2014/main" id="{86852C6D-FCCD-977F-462D-5A268CD4B98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53259" y="6381970"/>
            <a:ext cx="834982" cy="37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51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16976C9C-CA77-076E-8279-E625AC49BE2F}"/>
              </a:ext>
            </a:extLst>
          </p:cNvPr>
          <p:cNvCxnSpPr>
            <a:cxnSpLocks/>
          </p:cNvCxnSpPr>
          <p:nvPr userDrawn="1"/>
        </p:nvCxnSpPr>
        <p:spPr>
          <a:xfrm>
            <a:off x="10461352" y="6332052"/>
            <a:ext cx="17306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áfico 4">
            <a:extLst>
              <a:ext uri="{FF2B5EF4-FFF2-40B4-BE49-F238E27FC236}">
                <a16:creationId xmlns:a16="http://schemas.microsoft.com/office/drawing/2014/main" id="{5012F739-3E8D-74FD-D307-F65D1B418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53259" y="6381970"/>
            <a:ext cx="834982" cy="37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9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48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hyperlink" Target="https://digis3.eu/en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3.svg"/><Relationship Id="rId5" Type="http://schemas.openxmlformats.org/officeDocument/2006/relationships/image" Target="../media/image12.svg"/><Relationship Id="rId10" Type="http://schemas.openxmlformats.org/officeDocument/2006/relationships/image" Target="../media/image2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13318A-81E1-55CD-8B85-B6337A8B8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827" y="2263588"/>
            <a:ext cx="5961315" cy="2537012"/>
          </a:xfrm>
        </p:spPr>
        <p:txBody>
          <a:bodyPr/>
          <a:lstStyle/>
          <a:p>
            <a:endParaRPr lang="es-ES" sz="7000" dirty="0"/>
          </a:p>
        </p:txBody>
      </p:sp>
    </p:spTree>
    <p:extLst>
      <p:ext uri="{BB962C8B-B14F-4D97-AF65-F5344CB8AC3E}">
        <p14:creationId xmlns:p14="http://schemas.microsoft.com/office/powerpoint/2010/main" val="1512591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0DECF-D0A2-FD19-28BF-DCDF9CA42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6A5993-9C40-533F-48B1-11F26523BE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96AAC52-10E6-0BE0-E6B0-59E6D1CB46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0831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C70440-646B-6AD9-F1BD-0992D1F4C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4FD213-04AD-E586-8661-43A6937A1E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26BA553-4479-2561-69BB-BEB6C528982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2407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CA9ACEA-4486-EB9F-59B7-AE2E3D1993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E2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23445C6-DEC1-1002-6410-9A62CB274668}"/>
              </a:ext>
            </a:extLst>
          </p:cNvPr>
          <p:cNvSpPr txBox="1"/>
          <p:nvPr/>
        </p:nvSpPr>
        <p:spPr>
          <a:xfrm>
            <a:off x="1248227" y="2613392"/>
            <a:ext cx="39849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VERY MUCH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3C498278-3027-23D0-0F60-764097243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36507" y="4014441"/>
            <a:ext cx="386738" cy="386738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785D5FD3-8629-8247-495A-5D14C5E4C4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99043" y="2574789"/>
            <a:ext cx="461666" cy="461666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CEAD0BF3-E368-2422-C884-82FF761E34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99044" y="1855395"/>
            <a:ext cx="461665" cy="461665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039E0BDD-A739-7FEA-3B98-24BAD76A51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99044" y="3290399"/>
            <a:ext cx="461665" cy="46166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382B542-54F2-F362-6E70-A364E75A44F6}"/>
              </a:ext>
            </a:extLst>
          </p:cNvPr>
          <p:cNvSpPr txBox="1"/>
          <p:nvPr/>
        </p:nvSpPr>
        <p:spPr>
          <a:xfrm>
            <a:off x="8015596" y="1901561"/>
            <a:ext cx="200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Info@digis3.eu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6AAF6B0-D05A-826D-9B7D-5357C3EDFFDD}"/>
              </a:ext>
            </a:extLst>
          </p:cNvPr>
          <p:cNvSpPr txBox="1"/>
          <p:nvPr/>
        </p:nvSpPr>
        <p:spPr>
          <a:xfrm>
            <a:off x="8015596" y="2620956"/>
            <a:ext cx="200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DIGIS3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09B9A55-0BE0-D0E9-2C6F-5B5734A2D55A}"/>
              </a:ext>
            </a:extLst>
          </p:cNvPr>
          <p:cNvSpPr txBox="1"/>
          <p:nvPr/>
        </p:nvSpPr>
        <p:spPr>
          <a:xfrm>
            <a:off x="8015596" y="3380342"/>
            <a:ext cx="200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@DIGIS3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07DAE7B-4FF8-FB93-D254-4F93E65DC31E}"/>
              </a:ext>
            </a:extLst>
          </p:cNvPr>
          <p:cNvSpPr txBox="1"/>
          <p:nvPr/>
        </p:nvSpPr>
        <p:spPr>
          <a:xfrm>
            <a:off x="8015596" y="4099737"/>
            <a:ext cx="200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DIGIS3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9BCA24CD-6484-1FE5-6036-D2A99CE856C7}"/>
              </a:ext>
            </a:extLst>
          </p:cNvPr>
          <p:cNvCxnSpPr>
            <a:cxnSpLocks/>
          </p:cNvCxnSpPr>
          <p:nvPr/>
        </p:nvCxnSpPr>
        <p:spPr>
          <a:xfrm>
            <a:off x="5985249" y="1596530"/>
            <a:ext cx="0" cy="328920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áfico 14">
            <a:extLst>
              <a:ext uri="{FF2B5EF4-FFF2-40B4-BE49-F238E27FC236}">
                <a16:creationId xmlns:a16="http://schemas.microsoft.com/office/drawing/2014/main" id="{5A63E2A2-3B53-F63C-DB5B-039F4FC90A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55157" y="1454216"/>
            <a:ext cx="1839586" cy="816677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AC832FCC-2804-95EC-F1A7-B54A25BD57C2}"/>
              </a:ext>
            </a:extLst>
          </p:cNvPr>
          <p:cNvSpPr txBox="1"/>
          <p:nvPr/>
        </p:nvSpPr>
        <p:spPr>
          <a:xfrm>
            <a:off x="1921706" y="4374261"/>
            <a:ext cx="2600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digis3.eu/en</a:t>
            </a:r>
            <a:endParaRPr lang="es-E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0F632FBF-8480-C3B6-26C3-46B7018CD14A}"/>
              </a:ext>
            </a:extLst>
          </p:cNvPr>
          <p:cNvSpPr/>
          <p:nvPr/>
        </p:nvSpPr>
        <p:spPr>
          <a:xfrm>
            <a:off x="2014385" y="4399725"/>
            <a:ext cx="2415133" cy="48456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F4B2FC2-CDC7-90B1-1EE4-5388E729AAF9}"/>
              </a:ext>
            </a:extLst>
          </p:cNvPr>
          <p:cNvSpPr txBox="1"/>
          <p:nvPr/>
        </p:nvSpPr>
        <p:spPr>
          <a:xfrm>
            <a:off x="325122" y="5888910"/>
            <a:ext cx="11521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>
                <a:solidFill>
                  <a:schemeClr val="bg1"/>
                </a:solidFill>
              </a:rPr>
              <a:t>Co-</a:t>
            </a:r>
            <a:r>
              <a:rPr lang="es-ES" sz="1200" dirty="0" err="1">
                <a:solidFill>
                  <a:schemeClr val="bg1"/>
                </a:solidFill>
              </a:rPr>
              <a:t>financed</a:t>
            </a:r>
            <a:r>
              <a:rPr lang="es-ES" sz="1200" dirty="0">
                <a:solidFill>
                  <a:schemeClr val="bg1"/>
                </a:solidFill>
              </a:rPr>
              <a:t> </a:t>
            </a:r>
            <a:r>
              <a:rPr lang="es-ES" sz="1200" dirty="0" err="1">
                <a:solidFill>
                  <a:schemeClr val="bg1"/>
                </a:solidFill>
              </a:rPr>
              <a:t>by</a:t>
            </a:r>
            <a:r>
              <a:rPr lang="es-ES" sz="1200" dirty="0">
                <a:solidFill>
                  <a:schemeClr val="bg1"/>
                </a:solidFill>
              </a:rPr>
              <a:t> </a:t>
            </a:r>
            <a:r>
              <a:rPr lang="es-ES" sz="1200" dirty="0" err="1">
                <a:solidFill>
                  <a:schemeClr val="bg1"/>
                </a:solidFill>
              </a:rPr>
              <a:t>the</a:t>
            </a:r>
            <a:r>
              <a:rPr lang="es-ES" sz="1200" dirty="0">
                <a:solidFill>
                  <a:schemeClr val="bg1"/>
                </a:solidFill>
              </a:rPr>
              <a:t> </a:t>
            </a:r>
            <a:r>
              <a:rPr lang="es-ES" sz="1200" dirty="0" err="1">
                <a:solidFill>
                  <a:schemeClr val="bg1"/>
                </a:solidFill>
              </a:rPr>
              <a:t>European</a:t>
            </a:r>
            <a:r>
              <a:rPr lang="es-ES" sz="1200" dirty="0">
                <a:solidFill>
                  <a:schemeClr val="bg1"/>
                </a:solidFill>
              </a:rPr>
              <a:t> </a:t>
            </a:r>
            <a:r>
              <a:rPr lang="es-ES" sz="1200" dirty="0" err="1">
                <a:solidFill>
                  <a:schemeClr val="bg1"/>
                </a:solidFill>
              </a:rPr>
              <a:t>Union</a:t>
            </a:r>
            <a:r>
              <a:rPr lang="es-ES" sz="1200" dirty="0">
                <a:solidFill>
                  <a:schemeClr val="bg1"/>
                </a:solidFill>
              </a:rPr>
              <a:t> and </a:t>
            </a:r>
            <a:r>
              <a:rPr lang="es-ES" sz="1200" dirty="0" err="1">
                <a:solidFill>
                  <a:schemeClr val="bg1"/>
                </a:solidFill>
              </a:rPr>
              <a:t>the</a:t>
            </a:r>
            <a:r>
              <a:rPr lang="es-ES" sz="1200" dirty="0">
                <a:solidFill>
                  <a:schemeClr val="bg1"/>
                </a:solidFill>
              </a:rPr>
              <a:t> </a:t>
            </a:r>
            <a:r>
              <a:rPr lang="es-ES" sz="1200" dirty="0" err="1">
                <a:solidFill>
                  <a:schemeClr val="bg1"/>
                </a:solidFill>
              </a:rPr>
              <a:t>Ministry</a:t>
            </a:r>
            <a:r>
              <a:rPr lang="es-ES" sz="1200" dirty="0">
                <a:solidFill>
                  <a:schemeClr val="bg1"/>
                </a:solidFill>
              </a:rPr>
              <a:t> </a:t>
            </a:r>
            <a:r>
              <a:rPr lang="es-ES" sz="1200" dirty="0" err="1">
                <a:solidFill>
                  <a:schemeClr val="bg1"/>
                </a:solidFill>
              </a:rPr>
              <a:t>of</a:t>
            </a:r>
            <a:r>
              <a:rPr lang="es-ES" sz="1200" dirty="0">
                <a:solidFill>
                  <a:schemeClr val="bg1"/>
                </a:solidFill>
              </a:rPr>
              <a:t> </a:t>
            </a:r>
            <a:r>
              <a:rPr lang="es-ES" sz="1200" dirty="0" err="1">
                <a:solidFill>
                  <a:schemeClr val="bg1"/>
                </a:solidFill>
              </a:rPr>
              <a:t>Industry</a:t>
            </a:r>
            <a:r>
              <a:rPr lang="es-ES" sz="1200" dirty="0">
                <a:solidFill>
                  <a:schemeClr val="bg1"/>
                </a:solidFill>
              </a:rPr>
              <a:t>, Commerce and </a:t>
            </a:r>
            <a:r>
              <a:rPr lang="es-ES" sz="1200" dirty="0" err="1">
                <a:solidFill>
                  <a:schemeClr val="bg1"/>
                </a:solidFill>
              </a:rPr>
              <a:t>Tourism</a:t>
            </a:r>
            <a:r>
              <a:rPr lang="es-ES" sz="1200" dirty="0">
                <a:solidFill>
                  <a:schemeClr val="bg1"/>
                </a:solidFill>
              </a:rPr>
              <a:t> and </a:t>
            </a:r>
            <a:r>
              <a:rPr lang="es-ES" sz="1200" dirty="0" err="1">
                <a:solidFill>
                  <a:schemeClr val="bg1"/>
                </a:solidFill>
              </a:rPr>
              <a:t>the</a:t>
            </a:r>
            <a:r>
              <a:rPr lang="es-ES" sz="1200" dirty="0">
                <a:solidFill>
                  <a:schemeClr val="bg1"/>
                </a:solidFill>
              </a:rPr>
              <a:t> EOI </a:t>
            </a:r>
            <a:r>
              <a:rPr lang="es-ES" sz="1200" dirty="0" err="1">
                <a:solidFill>
                  <a:schemeClr val="bg1"/>
                </a:solidFill>
              </a:rPr>
              <a:t>Foundation</a:t>
            </a:r>
            <a:r>
              <a:rPr lang="es-ES" sz="1200" dirty="0">
                <a:solidFill>
                  <a:schemeClr val="bg1"/>
                </a:solidFill>
              </a:rPr>
              <a:t> </a:t>
            </a:r>
            <a:r>
              <a:rPr lang="es-ES" sz="1200" dirty="0" err="1">
                <a:solidFill>
                  <a:schemeClr val="bg1"/>
                </a:solidFill>
              </a:rPr>
              <a:t>of</a:t>
            </a:r>
            <a:r>
              <a:rPr lang="es-ES" sz="1200" dirty="0">
                <a:solidFill>
                  <a:schemeClr val="bg1"/>
                </a:solidFill>
              </a:rPr>
              <a:t> </a:t>
            </a:r>
            <a:r>
              <a:rPr lang="es-ES" sz="1200" dirty="0" err="1">
                <a:solidFill>
                  <a:schemeClr val="bg1"/>
                </a:solidFill>
              </a:rPr>
              <a:t>the</a:t>
            </a:r>
            <a:r>
              <a:rPr lang="es-ES" sz="1200" dirty="0">
                <a:solidFill>
                  <a:schemeClr val="bg1"/>
                </a:solidFill>
              </a:rPr>
              <a:t> </a:t>
            </a:r>
            <a:r>
              <a:rPr lang="es-ES" sz="1200" dirty="0" err="1">
                <a:solidFill>
                  <a:schemeClr val="bg1"/>
                </a:solidFill>
              </a:rPr>
              <a:t>Government</a:t>
            </a:r>
            <a:r>
              <a:rPr lang="es-ES" sz="1200" dirty="0">
                <a:solidFill>
                  <a:schemeClr val="bg1"/>
                </a:solidFill>
              </a:rPr>
              <a:t> </a:t>
            </a:r>
            <a:r>
              <a:rPr lang="es-ES" sz="1200" dirty="0" err="1">
                <a:solidFill>
                  <a:schemeClr val="bg1"/>
                </a:solidFill>
              </a:rPr>
              <a:t>of</a:t>
            </a:r>
            <a:r>
              <a:rPr lang="es-ES" sz="1200" dirty="0">
                <a:solidFill>
                  <a:schemeClr val="bg1"/>
                </a:solidFill>
              </a:rPr>
              <a:t> </a:t>
            </a:r>
            <a:r>
              <a:rPr lang="es-ES" sz="1200" dirty="0" err="1">
                <a:solidFill>
                  <a:schemeClr val="bg1"/>
                </a:solidFill>
              </a:rPr>
              <a:t>Spain</a:t>
            </a:r>
            <a:r>
              <a:rPr lang="es-ES" sz="1200" dirty="0">
                <a:solidFill>
                  <a:schemeClr val="bg1"/>
                </a:solidFill>
              </a:rPr>
              <a:t>, in </a:t>
            </a:r>
            <a:r>
              <a:rPr lang="es-ES" sz="1200" dirty="0" err="1">
                <a:solidFill>
                  <a:schemeClr val="bg1"/>
                </a:solidFill>
              </a:rPr>
              <a:t>the</a:t>
            </a:r>
            <a:r>
              <a:rPr lang="es-ES" sz="1200" dirty="0">
                <a:solidFill>
                  <a:schemeClr val="bg1"/>
                </a:solidFill>
              </a:rPr>
              <a:t> </a:t>
            </a:r>
            <a:r>
              <a:rPr lang="es-ES" sz="1200" dirty="0" err="1">
                <a:solidFill>
                  <a:schemeClr val="bg1"/>
                </a:solidFill>
              </a:rPr>
              <a:t>framework</a:t>
            </a:r>
            <a:r>
              <a:rPr lang="es-ES" sz="1200" dirty="0">
                <a:solidFill>
                  <a:schemeClr val="bg1"/>
                </a:solidFill>
              </a:rPr>
              <a:t> </a:t>
            </a:r>
            <a:r>
              <a:rPr lang="es-ES" sz="1200" dirty="0" err="1">
                <a:solidFill>
                  <a:schemeClr val="bg1"/>
                </a:solidFill>
              </a:rPr>
              <a:t>of</a:t>
            </a:r>
            <a:r>
              <a:rPr lang="es-ES" sz="1200" dirty="0">
                <a:solidFill>
                  <a:schemeClr val="bg1"/>
                </a:solidFill>
              </a:rPr>
              <a:t> </a:t>
            </a:r>
            <a:r>
              <a:rPr lang="es-ES" sz="1200" dirty="0" err="1">
                <a:solidFill>
                  <a:schemeClr val="bg1"/>
                </a:solidFill>
              </a:rPr>
              <a:t>the</a:t>
            </a:r>
            <a:r>
              <a:rPr lang="es-ES" sz="1200" dirty="0">
                <a:solidFill>
                  <a:schemeClr val="bg1"/>
                </a:solidFill>
              </a:rPr>
              <a:t> </a:t>
            </a:r>
            <a:r>
              <a:rPr lang="es-ES" sz="1200" dirty="0" err="1">
                <a:solidFill>
                  <a:schemeClr val="bg1"/>
                </a:solidFill>
              </a:rPr>
              <a:t>Recovery</a:t>
            </a:r>
            <a:r>
              <a:rPr lang="es-ES" sz="1200" dirty="0">
                <a:solidFill>
                  <a:schemeClr val="bg1"/>
                </a:solidFill>
              </a:rPr>
              <a:t> and </a:t>
            </a:r>
            <a:r>
              <a:rPr lang="es-ES" sz="1200" dirty="0" err="1">
                <a:solidFill>
                  <a:schemeClr val="bg1"/>
                </a:solidFill>
              </a:rPr>
              <a:t>Resilience</a:t>
            </a:r>
            <a:r>
              <a:rPr lang="es-ES" sz="1200" dirty="0">
                <a:solidFill>
                  <a:schemeClr val="bg1"/>
                </a:solidFill>
              </a:rPr>
              <a:t> </a:t>
            </a:r>
            <a:r>
              <a:rPr lang="es-ES" sz="1200" dirty="0" err="1">
                <a:solidFill>
                  <a:schemeClr val="bg1"/>
                </a:solidFill>
              </a:rPr>
              <a:t>Mechanism</a:t>
            </a:r>
            <a:r>
              <a:rPr lang="es-ES" sz="1200" dirty="0">
                <a:solidFill>
                  <a:schemeClr val="bg1"/>
                </a:solidFill>
              </a:rPr>
              <a:t> </a:t>
            </a:r>
            <a:r>
              <a:rPr lang="es-ES" sz="1200" dirty="0" err="1">
                <a:solidFill>
                  <a:schemeClr val="bg1"/>
                </a:solidFill>
              </a:rPr>
              <a:t>financed</a:t>
            </a:r>
            <a:r>
              <a:rPr lang="es-ES" sz="1200" dirty="0">
                <a:solidFill>
                  <a:schemeClr val="bg1"/>
                </a:solidFill>
              </a:rPr>
              <a:t> </a:t>
            </a:r>
            <a:r>
              <a:rPr lang="es-ES" sz="1200" dirty="0" err="1">
                <a:solidFill>
                  <a:schemeClr val="bg1"/>
                </a:solidFill>
              </a:rPr>
              <a:t>by</a:t>
            </a:r>
            <a:r>
              <a:rPr lang="es-ES" sz="1200" dirty="0">
                <a:solidFill>
                  <a:schemeClr val="bg1"/>
                </a:solidFill>
              </a:rPr>
              <a:t> </a:t>
            </a:r>
            <a:r>
              <a:rPr lang="es-ES" sz="1200" dirty="0" err="1">
                <a:solidFill>
                  <a:schemeClr val="bg1"/>
                </a:solidFill>
              </a:rPr>
              <a:t>the</a:t>
            </a:r>
            <a:r>
              <a:rPr lang="es-ES" sz="1200" dirty="0">
                <a:solidFill>
                  <a:schemeClr val="bg1"/>
                </a:solidFill>
              </a:rPr>
              <a:t> </a:t>
            </a:r>
            <a:r>
              <a:rPr lang="es-ES" sz="1200" dirty="0" err="1">
                <a:solidFill>
                  <a:schemeClr val="bg1"/>
                </a:solidFill>
              </a:rPr>
              <a:t>European</a:t>
            </a:r>
            <a:r>
              <a:rPr lang="es-ES" sz="1200" dirty="0">
                <a:solidFill>
                  <a:schemeClr val="bg1"/>
                </a:solidFill>
              </a:rPr>
              <a:t> </a:t>
            </a:r>
            <a:r>
              <a:rPr lang="es-ES" sz="1200" dirty="0" err="1">
                <a:solidFill>
                  <a:schemeClr val="bg1"/>
                </a:solidFill>
              </a:rPr>
              <a:t>Union's</a:t>
            </a:r>
            <a:r>
              <a:rPr lang="es-ES" sz="1200" dirty="0">
                <a:solidFill>
                  <a:schemeClr val="bg1"/>
                </a:solidFill>
              </a:rPr>
              <a:t> Next </a:t>
            </a:r>
            <a:r>
              <a:rPr lang="es-ES" sz="1200" dirty="0" err="1">
                <a:solidFill>
                  <a:schemeClr val="bg1"/>
                </a:solidFill>
              </a:rPr>
              <a:t>Generation</a:t>
            </a:r>
            <a:r>
              <a:rPr lang="es-ES" sz="1200" dirty="0">
                <a:solidFill>
                  <a:schemeClr val="bg1"/>
                </a:solidFill>
              </a:rPr>
              <a:t> </a:t>
            </a:r>
            <a:r>
              <a:rPr lang="es-ES" sz="1200" dirty="0" err="1">
                <a:solidFill>
                  <a:schemeClr val="bg1"/>
                </a:solidFill>
              </a:rPr>
              <a:t>funds</a:t>
            </a:r>
            <a:r>
              <a:rPr lang="es-ES" sz="1200" dirty="0">
                <a:solidFill>
                  <a:schemeClr val="bg1"/>
                </a:solidFill>
              </a:rPr>
              <a:t>. </a:t>
            </a:r>
            <a:r>
              <a:rPr lang="es-ES" sz="1200" dirty="0" err="1">
                <a:solidFill>
                  <a:schemeClr val="bg1"/>
                </a:solidFill>
              </a:rPr>
              <a:t>However</a:t>
            </a:r>
            <a:r>
              <a:rPr lang="es-ES" sz="1200" dirty="0">
                <a:solidFill>
                  <a:schemeClr val="bg1"/>
                </a:solidFill>
              </a:rPr>
              <a:t>, </a:t>
            </a:r>
            <a:r>
              <a:rPr lang="es-ES" sz="1200" dirty="0" err="1">
                <a:solidFill>
                  <a:schemeClr val="bg1"/>
                </a:solidFill>
              </a:rPr>
              <a:t>the</a:t>
            </a:r>
            <a:r>
              <a:rPr lang="es-ES" sz="1200" dirty="0">
                <a:solidFill>
                  <a:schemeClr val="bg1"/>
                </a:solidFill>
              </a:rPr>
              <a:t> </a:t>
            </a:r>
            <a:r>
              <a:rPr lang="es-ES" sz="1200" dirty="0" err="1">
                <a:solidFill>
                  <a:schemeClr val="bg1"/>
                </a:solidFill>
              </a:rPr>
              <a:t>views</a:t>
            </a:r>
            <a:r>
              <a:rPr lang="es-ES" sz="1200" dirty="0">
                <a:solidFill>
                  <a:schemeClr val="bg1"/>
                </a:solidFill>
              </a:rPr>
              <a:t> and </a:t>
            </a:r>
            <a:r>
              <a:rPr lang="es-ES" sz="1200" dirty="0" err="1">
                <a:solidFill>
                  <a:schemeClr val="bg1"/>
                </a:solidFill>
              </a:rPr>
              <a:t>opinions</a:t>
            </a:r>
            <a:r>
              <a:rPr lang="es-ES" sz="1200" dirty="0">
                <a:solidFill>
                  <a:schemeClr val="bg1"/>
                </a:solidFill>
              </a:rPr>
              <a:t> </a:t>
            </a:r>
            <a:r>
              <a:rPr lang="es-ES" sz="1200" dirty="0" err="1">
                <a:solidFill>
                  <a:schemeClr val="bg1"/>
                </a:solidFill>
              </a:rPr>
              <a:t>expressed</a:t>
            </a:r>
            <a:r>
              <a:rPr lang="es-ES" sz="1200" dirty="0">
                <a:solidFill>
                  <a:schemeClr val="bg1"/>
                </a:solidFill>
              </a:rPr>
              <a:t> are </a:t>
            </a:r>
            <a:r>
              <a:rPr lang="es-ES" sz="1200" dirty="0" err="1">
                <a:solidFill>
                  <a:schemeClr val="bg1"/>
                </a:solidFill>
              </a:rPr>
              <a:t>solely</a:t>
            </a:r>
            <a:r>
              <a:rPr lang="es-ES" sz="1200" dirty="0">
                <a:solidFill>
                  <a:schemeClr val="bg1"/>
                </a:solidFill>
              </a:rPr>
              <a:t> </a:t>
            </a:r>
            <a:r>
              <a:rPr lang="es-ES" sz="1200" dirty="0" err="1">
                <a:solidFill>
                  <a:schemeClr val="bg1"/>
                </a:solidFill>
              </a:rPr>
              <a:t>those</a:t>
            </a:r>
            <a:r>
              <a:rPr lang="es-ES" sz="1200" dirty="0">
                <a:solidFill>
                  <a:schemeClr val="bg1"/>
                </a:solidFill>
              </a:rPr>
              <a:t> </a:t>
            </a:r>
            <a:r>
              <a:rPr lang="es-ES" sz="1200" dirty="0" err="1">
                <a:solidFill>
                  <a:schemeClr val="bg1"/>
                </a:solidFill>
              </a:rPr>
              <a:t>of</a:t>
            </a:r>
            <a:r>
              <a:rPr lang="es-ES" sz="1200" dirty="0">
                <a:solidFill>
                  <a:schemeClr val="bg1"/>
                </a:solidFill>
              </a:rPr>
              <a:t> </a:t>
            </a:r>
            <a:r>
              <a:rPr lang="es-ES" sz="1200" dirty="0" err="1">
                <a:solidFill>
                  <a:schemeClr val="bg1"/>
                </a:solidFill>
              </a:rPr>
              <a:t>the</a:t>
            </a:r>
            <a:r>
              <a:rPr lang="es-ES" sz="1200" dirty="0">
                <a:solidFill>
                  <a:schemeClr val="bg1"/>
                </a:solidFill>
              </a:rPr>
              <a:t> </a:t>
            </a:r>
            <a:r>
              <a:rPr lang="es-ES" sz="1200" dirty="0" err="1">
                <a:solidFill>
                  <a:schemeClr val="bg1"/>
                </a:solidFill>
              </a:rPr>
              <a:t>author</a:t>
            </a:r>
            <a:r>
              <a:rPr lang="es-ES" sz="1200" dirty="0">
                <a:solidFill>
                  <a:schemeClr val="bg1"/>
                </a:solidFill>
              </a:rPr>
              <a:t>(s) and do </a:t>
            </a:r>
            <a:r>
              <a:rPr lang="es-ES" sz="1200" dirty="0" err="1">
                <a:solidFill>
                  <a:schemeClr val="bg1"/>
                </a:solidFill>
              </a:rPr>
              <a:t>not</a:t>
            </a:r>
            <a:r>
              <a:rPr lang="es-ES" sz="1200" dirty="0">
                <a:solidFill>
                  <a:schemeClr val="bg1"/>
                </a:solidFill>
              </a:rPr>
              <a:t> </a:t>
            </a:r>
            <a:r>
              <a:rPr lang="es-ES" sz="1200" dirty="0" err="1">
                <a:solidFill>
                  <a:schemeClr val="bg1"/>
                </a:solidFill>
              </a:rPr>
              <a:t>necessarily</a:t>
            </a:r>
            <a:r>
              <a:rPr lang="es-ES" sz="1200" dirty="0">
                <a:solidFill>
                  <a:schemeClr val="bg1"/>
                </a:solidFill>
              </a:rPr>
              <a:t> </a:t>
            </a:r>
            <a:r>
              <a:rPr lang="es-ES" sz="1200" dirty="0" err="1">
                <a:solidFill>
                  <a:schemeClr val="bg1"/>
                </a:solidFill>
              </a:rPr>
              <a:t>reflect</a:t>
            </a:r>
            <a:r>
              <a:rPr lang="es-ES" sz="1200" dirty="0">
                <a:solidFill>
                  <a:schemeClr val="bg1"/>
                </a:solidFill>
              </a:rPr>
              <a:t> </a:t>
            </a:r>
            <a:r>
              <a:rPr lang="es-ES" sz="1200" dirty="0" err="1">
                <a:solidFill>
                  <a:schemeClr val="bg1"/>
                </a:solidFill>
              </a:rPr>
              <a:t>those</a:t>
            </a:r>
            <a:r>
              <a:rPr lang="es-ES" sz="1200" dirty="0">
                <a:solidFill>
                  <a:schemeClr val="bg1"/>
                </a:solidFill>
              </a:rPr>
              <a:t> </a:t>
            </a:r>
            <a:r>
              <a:rPr lang="es-ES" sz="1200" dirty="0" err="1">
                <a:solidFill>
                  <a:schemeClr val="bg1"/>
                </a:solidFill>
              </a:rPr>
              <a:t>of</a:t>
            </a:r>
            <a:r>
              <a:rPr lang="es-ES" sz="1200" dirty="0">
                <a:solidFill>
                  <a:schemeClr val="bg1"/>
                </a:solidFill>
              </a:rPr>
              <a:t> </a:t>
            </a:r>
            <a:r>
              <a:rPr lang="es-ES" sz="1200" dirty="0" err="1">
                <a:solidFill>
                  <a:schemeClr val="bg1"/>
                </a:solidFill>
              </a:rPr>
              <a:t>the</a:t>
            </a:r>
            <a:r>
              <a:rPr lang="es-ES" sz="1200" dirty="0">
                <a:solidFill>
                  <a:schemeClr val="bg1"/>
                </a:solidFill>
              </a:rPr>
              <a:t> </a:t>
            </a:r>
            <a:r>
              <a:rPr lang="es-ES" sz="1200" dirty="0" err="1">
                <a:solidFill>
                  <a:schemeClr val="bg1"/>
                </a:solidFill>
              </a:rPr>
              <a:t>European</a:t>
            </a:r>
            <a:r>
              <a:rPr lang="es-ES" sz="1200" dirty="0">
                <a:solidFill>
                  <a:schemeClr val="bg1"/>
                </a:solidFill>
              </a:rPr>
              <a:t> </a:t>
            </a:r>
            <a:r>
              <a:rPr lang="es-ES" sz="1200" dirty="0" err="1">
                <a:solidFill>
                  <a:schemeClr val="bg1"/>
                </a:solidFill>
              </a:rPr>
              <a:t>Union</a:t>
            </a:r>
            <a:r>
              <a:rPr lang="es-ES" sz="1200" dirty="0">
                <a:solidFill>
                  <a:schemeClr val="bg1"/>
                </a:solidFill>
              </a:rPr>
              <a:t>, </a:t>
            </a:r>
            <a:r>
              <a:rPr lang="es-ES" sz="1200" dirty="0" err="1">
                <a:solidFill>
                  <a:schemeClr val="bg1"/>
                </a:solidFill>
              </a:rPr>
              <a:t>the</a:t>
            </a:r>
            <a:r>
              <a:rPr lang="es-ES" sz="1200" dirty="0">
                <a:solidFill>
                  <a:schemeClr val="bg1"/>
                </a:solidFill>
              </a:rPr>
              <a:t> </a:t>
            </a:r>
            <a:r>
              <a:rPr lang="es-ES" sz="1200" dirty="0" err="1">
                <a:solidFill>
                  <a:schemeClr val="bg1"/>
                </a:solidFill>
              </a:rPr>
              <a:t>Ministry</a:t>
            </a:r>
            <a:r>
              <a:rPr lang="es-ES" sz="1200" dirty="0">
                <a:solidFill>
                  <a:schemeClr val="bg1"/>
                </a:solidFill>
              </a:rPr>
              <a:t> </a:t>
            </a:r>
            <a:r>
              <a:rPr lang="es-ES" sz="1200" dirty="0" err="1">
                <a:solidFill>
                  <a:schemeClr val="bg1"/>
                </a:solidFill>
              </a:rPr>
              <a:t>of</a:t>
            </a:r>
            <a:r>
              <a:rPr lang="es-ES" sz="1200" dirty="0">
                <a:solidFill>
                  <a:schemeClr val="bg1"/>
                </a:solidFill>
              </a:rPr>
              <a:t> </a:t>
            </a:r>
            <a:r>
              <a:rPr lang="es-ES" sz="1200" dirty="0" err="1">
                <a:solidFill>
                  <a:schemeClr val="bg1"/>
                </a:solidFill>
              </a:rPr>
              <a:t>Industry</a:t>
            </a:r>
            <a:r>
              <a:rPr lang="es-ES" sz="1200" dirty="0">
                <a:solidFill>
                  <a:schemeClr val="bg1"/>
                </a:solidFill>
              </a:rPr>
              <a:t>, Commerce and </a:t>
            </a:r>
            <a:r>
              <a:rPr lang="es-ES" sz="1200" dirty="0" err="1">
                <a:solidFill>
                  <a:schemeClr val="bg1"/>
                </a:solidFill>
              </a:rPr>
              <a:t>Tourism</a:t>
            </a:r>
            <a:r>
              <a:rPr lang="es-ES" sz="1200" dirty="0">
                <a:solidFill>
                  <a:schemeClr val="bg1"/>
                </a:solidFill>
              </a:rPr>
              <a:t> </a:t>
            </a:r>
            <a:r>
              <a:rPr lang="es-ES" sz="1200" dirty="0" err="1">
                <a:solidFill>
                  <a:schemeClr val="bg1"/>
                </a:solidFill>
              </a:rPr>
              <a:t>or</a:t>
            </a:r>
            <a:r>
              <a:rPr lang="es-ES" sz="1200" dirty="0">
                <a:solidFill>
                  <a:schemeClr val="bg1"/>
                </a:solidFill>
              </a:rPr>
              <a:t> </a:t>
            </a:r>
            <a:r>
              <a:rPr lang="es-ES" sz="1200" dirty="0" err="1">
                <a:solidFill>
                  <a:schemeClr val="bg1"/>
                </a:solidFill>
              </a:rPr>
              <a:t>the</a:t>
            </a:r>
            <a:r>
              <a:rPr lang="es-ES" sz="1200" dirty="0">
                <a:solidFill>
                  <a:schemeClr val="bg1"/>
                </a:solidFill>
              </a:rPr>
              <a:t> EOI </a:t>
            </a:r>
            <a:r>
              <a:rPr lang="es-ES" sz="1200" dirty="0" err="1">
                <a:solidFill>
                  <a:schemeClr val="bg1"/>
                </a:solidFill>
              </a:rPr>
              <a:t>Foundation</a:t>
            </a:r>
            <a:r>
              <a:rPr lang="es-ES" sz="1200" dirty="0">
                <a:solidFill>
                  <a:schemeClr val="bg1"/>
                </a:solidFill>
              </a:rPr>
              <a:t>. </a:t>
            </a:r>
            <a:r>
              <a:rPr lang="es-ES" sz="1200" dirty="0" err="1">
                <a:solidFill>
                  <a:schemeClr val="bg1"/>
                </a:solidFill>
              </a:rPr>
              <a:t>Neither</a:t>
            </a:r>
            <a:r>
              <a:rPr lang="es-ES" sz="1200" dirty="0">
                <a:solidFill>
                  <a:schemeClr val="bg1"/>
                </a:solidFill>
              </a:rPr>
              <a:t> </a:t>
            </a:r>
            <a:r>
              <a:rPr lang="es-ES" sz="1200" dirty="0" err="1">
                <a:solidFill>
                  <a:schemeClr val="bg1"/>
                </a:solidFill>
              </a:rPr>
              <a:t>the</a:t>
            </a:r>
            <a:r>
              <a:rPr lang="es-ES" sz="1200" dirty="0">
                <a:solidFill>
                  <a:schemeClr val="bg1"/>
                </a:solidFill>
              </a:rPr>
              <a:t> </a:t>
            </a:r>
            <a:r>
              <a:rPr lang="es-ES" sz="1200" dirty="0" err="1">
                <a:solidFill>
                  <a:schemeClr val="bg1"/>
                </a:solidFill>
              </a:rPr>
              <a:t>European</a:t>
            </a:r>
            <a:r>
              <a:rPr lang="es-ES" sz="1200" dirty="0">
                <a:solidFill>
                  <a:schemeClr val="bg1"/>
                </a:solidFill>
              </a:rPr>
              <a:t> </a:t>
            </a:r>
            <a:r>
              <a:rPr lang="es-ES" sz="1200" dirty="0" err="1">
                <a:solidFill>
                  <a:schemeClr val="bg1"/>
                </a:solidFill>
              </a:rPr>
              <a:t>Union</a:t>
            </a:r>
            <a:r>
              <a:rPr lang="es-ES" sz="1200" dirty="0">
                <a:solidFill>
                  <a:schemeClr val="bg1"/>
                </a:solidFill>
              </a:rPr>
              <a:t> </a:t>
            </a:r>
            <a:r>
              <a:rPr lang="es-ES" sz="1200" dirty="0" err="1">
                <a:solidFill>
                  <a:schemeClr val="bg1"/>
                </a:solidFill>
              </a:rPr>
              <a:t>nor</a:t>
            </a:r>
            <a:r>
              <a:rPr lang="es-ES" sz="1200" dirty="0">
                <a:solidFill>
                  <a:schemeClr val="bg1"/>
                </a:solidFill>
              </a:rPr>
              <a:t> </a:t>
            </a:r>
            <a:r>
              <a:rPr lang="es-ES" sz="1200" dirty="0" err="1">
                <a:solidFill>
                  <a:schemeClr val="bg1"/>
                </a:solidFill>
              </a:rPr>
              <a:t>the</a:t>
            </a:r>
            <a:r>
              <a:rPr lang="es-ES" sz="1200" dirty="0">
                <a:solidFill>
                  <a:schemeClr val="bg1"/>
                </a:solidFill>
              </a:rPr>
              <a:t> </a:t>
            </a:r>
            <a:r>
              <a:rPr lang="es-ES" sz="1200" dirty="0" err="1">
                <a:solidFill>
                  <a:schemeClr val="bg1"/>
                </a:solidFill>
              </a:rPr>
              <a:t>granting</a:t>
            </a:r>
            <a:r>
              <a:rPr lang="es-ES" sz="1200" dirty="0">
                <a:solidFill>
                  <a:schemeClr val="bg1"/>
                </a:solidFill>
              </a:rPr>
              <a:t> </a:t>
            </a:r>
            <a:r>
              <a:rPr lang="es-ES" sz="1200" dirty="0" err="1">
                <a:solidFill>
                  <a:schemeClr val="bg1"/>
                </a:solidFill>
              </a:rPr>
              <a:t>authority</a:t>
            </a:r>
            <a:r>
              <a:rPr lang="es-ES" sz="1200" dirty="0">
                <a:solidFill>
                  <a:schemeClr val="bg1"/>
                </a:solidFill>
              </a:rPr>
              <a:t> can be </a:t>
            </a:r>
            <a:r>
              <a:rPr lang="es-ES" sz="1200" dirty="0" err="1">
                <a:solidFill>
                  <a:schemeClr val="bg1"/>
                </a:solidFill>
              </a:rPr>
              <a:t>held</a:t>
            </a:r>
            <a:r>
              <a:rPr lang="es-ES" sz="1200" dirty="0">
                <a:solidFill>
                  <a:schemeClr val="bg1"/>
                </a:solidFill>
              </a:rPr>
              <a:t> </a:t>
            </a:r>
            <a:r>
              <a:rPr lang="es-ES" sz="1200" dirty="0" err="1">
                <a:solidFill>
                  <a:schemeClr val="bg1"/>
                </a:solidFill>
              </a:rPr>
              <a:t>responsible</a:t>
            </a:r>
            <a:r>
              <a:rPr lang="es-ES" sz="1200" dirty="0">
                <a:solidFill>
                  <a:schemeClr val="bg1"/>
                </a:solidFill>
              </a:rPr>
              <a:t> </a:t>
            </a:r>
            <a:r>
              <a:rPr lang="es-ES" sz="1200" dirty="0" err="1">
                <a:solidFill>
                  <a:schemeClr val="bg1"/>
                </a:solidFill>
              </a:rPr>
              <a:t>for</a:t>
            </a:r>
            <a:r>
              <a:rPr lang="es-ES" sz="1200" dirty="0">
                <a:solidFill>
                  <a:schemeClr val="bg1"/>
                </a:solidFill>
              </a:rPr>
              <a:t> </a:t>
            </a:r>
            <a:r>
              <a:rPr lang="es-ES" sz="1200" dirty="0" err="1">
                <a:solidFill>
                  <a:schemeClr val="bg1"/>
                </a:solidFill>
              </a:rPr>
              <a:t>them</a:t>
            </a:r>
            <a:r>
              <a:rPr lang="es-ES" sz="1200">
                <a:solidFill>
                  <a:schemeClr val="bg1"/>
                </a:solidFill>
              </a:rPr>
              <a:t>. </a:t>
            </a:r>
            <a:endParaRPr lang="es-E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182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1376</TotalTime>
  <Words>115</Words>
  <Application>Microsoft Macintosh PowerPoint</Application>
  <PresentationFormat>Panorámica</PresentationFormat>
  <Paragraphs>7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mariateresagonzalezd@usal.es</dc:creator>
  <cp:lastModifiedBy>MARIA ALONSO MIGUEL</cp:lastModifiedBy>
  <cp:revision>35</cp:revision>
  <dcterms:created xsi:type="dcterms:W3CDTF">2021-12-20T12:52:37Z</dcterms:created>
  <dcterms:modified xsi:type="dcterms:W3CDTF">2024-01-05T07:36:37Z</dcterms:modified>
</cp:coreProperties>
</file>