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5" r:id="rId4"/>
    <p:sldId id="26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4"/>
    <p:restoredTop sz="94694"/>
  </p:normalViewPr>
  <p:slideViewPr>
    <p:cSldViewPr snapToGrid="0">
      <p:cViewPr varScale="1">
        <p:scale>
          <a:sx n="117" d="100"/>
          <a:sy n="117" d="100"/>
        </p:scale>
        <p:origin x="1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72F8-CECE-E14B-A3E1-4BA5D9EBDA63}" type="datetimeFigureOut">
              <a:rPr lang="es-ES" smtClean="0"/>
              <a:t>5/1/24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0F33-E699-2F46-B5E4-A4DF52B974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45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natación, nieve, agua&#10;&#10;Descripción generada automáticamente">
            <a:extLst>
              <a:ext uri="{FF2B5EF4-FFF2-40B4-BE49-F238E27FC236}">
                <a16:creationId xmlns:a16="http://schemas.microsoft.com/office/drawing/2014/main" id="{BAFA3AD7-2913-E2C9-22C6-EAA747225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FA16287-2377-F198-BC32-91FCC6AE46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0259" y="678656"/>
            <a:ext cx="2725053" cy="120977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E7A9465-68E8-C452-09BD-C2E677537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0260" y="2162015"/>
            <a:ext cx="8029114" cy="2533969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</a:t>
            </a:r>
          </a:p>
        </p:txBody>
      </p:sp>
      <p:sp>
        <p:nvSpPr>
          <p:cNvPr id="2" name="Triángulo 1">
            <a:extLst>
              <a:ext uri="{FF2B5EF4-FFF2-40B4-BE49-F238E27FC236}">
                <a16:creationId xmlns:a16="http://schemas.microsoft.com/office/drawing/2014/main" id="{ECAD7863-0F00-1273-6BED-DC39D7B14D5C}"/>
              </a:ext>
            </a:extLst>
          </p:cNvPr>
          <p:cNvSpPr/>
          <p:nvPr userDrawn="1"/>
        </p:nvSpPr>
        <p:spPr>
          <a:xfrm rot="16200000">
            <a:off x="5267325" y="-66676"/>
            <a:ext cx="1485899" cy="12363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C693DC-F62A-000A-6332-8993ACC6B9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62" y="6201410"/>
            <a:ext cx="6116955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C95F9-563B-40EE-8C5F-212BF4B4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24" y="645459"/>
            <a:ext cx="5180013" cy="974164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09ACFA-80EF-439F-AAD8-6CC6EF72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824" y="1758857"/>
            <a:ext cx="518001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89A3D7-1EA2-4FD8-9BB7-C5E36DC58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046" y="2743107"/>
            <a:ext cx="5157787" cy="3469434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FCC600F-5BF3-1D24-CC87-74CA62C9E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19" y="0"/>
            <a:ext cx="1004046" cy="1004046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A98005A-D9CB-21D5-557B-1B5F55E5E5DB}"/>
              </a:ext>
            </a:extLst>
          </p:cNvPr>
          <p:cNvCxnSpPr>
            <a:cxnSpLocks/>
          </p:cNvCxnSpPr>
          <p:nvPr userDrawn="1"/>
        </p:nvCxnSpPr>
        <p:spPr>
          <a:xfrm>
            <a:off x="0" y="6332052"/>
            <a:ext cx="1730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>
            <a:extLst>
              <a:ext uri="{FF2B5EF4-FFF2-40B4-BE49-F238E27FC236}">
                <a16:creationId xmlns:a16="http://schemas.microsoft.com/office/drawing/2014/main" id="{ECAE936F-33FF-60D8-C6BE-441438AF3D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251" y="6372879"/>
            <a:ext cx="834982" cy="3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5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C675AA8-94DA-DAD8-8F6E-B8A1472D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683" y="782918"/>
            <a:ext cx="5180013" cy="974164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E414DD86-463A-7259-AB1F-EAA4B9440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4683" y="1896316"/>
            <a:ext cx="518001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7ECE6A8E-C764-7E86-5C0E-B4B3F4359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905" y="2880566"/>
            <a:ext cx="5157787" cy="340156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C40F56E-5E7E-AC32-F9D1-C8C315808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3578" y="137459"/>
            <a:ext cx="1004046" cy="1004046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CB2523D-16CB-2F8A-04E9-0CF013E40A4C}"/>
              </a:ext>
            </a:extLst>
          </p:cNvPr>
          <p:cNvCxnSpPr>
            <a:cxnSpLocks/>
          </p:cNvCxnSpPr>
          <p:nvPr userDrawn="1"/>
        </p:nvCxnSpPr>
        <p:spPr>
          <a:xfrm>
            <a:off x="10461352" y="6332052"/>
            <a:ext cx="1730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:a16="http://schemas.microsoft.com/office/drawing/2014/main" id="{86852C6D-FCCD-977F-462D-5A268CD4B9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1979" y="6398151"/>
            <a:ext cx="834982" cy="3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5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39DAA7C8-EF03-F736-6F87-F4DE0236467D}"/>
              </a:ext>
            </a:extLst>
          </p:cNvPr>
          <p:cNvCxnSpPr>
            <a:cxnSpLocks/>
          </p:cNvCxnSpPr>
          <p:nvPr userDrawn="1"/>
        </p:nvCxnSpPr>
        <p:spPr>
          <a:xfrm>
            <a:off x="10461352" y="6332052"/>
            <a:ext cx="1730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68DC7E4B-FAB5-7E13-E70D-3DF6C73DD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1979" y="6398151"/>
            <a:ext cx="834982" cy="3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48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svg"/><Relationship Id="rId10" Type="http://schemas.openxmlformats.org/officeDocument/2006/relationships/hyperlink" Target="https://digis3.eu/e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3318A-81E1-55CD-8B85-B6337A8B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027" y="2263588"/>
            <a:ext cx="5543176" cy="2330823"/>
          </a:xfrm>
        </p:spPr>
        <p:txBody>
          <a:bodyPr/>
          <a:lstStyle/>
          <a:p>
            <a:endParaRPr lang="es-ES" sz="7000"/>
          </a:p>
        </p:txBody>
      </p:sp>
    </p:spTree>
    <p:extLst>
      <p:ext uri="{BB962C8B-B14F-4D97-AF65-F5344CB8AC3E}">
        <p14:creationId xmlns:p14="http://schemas.microsoft.com/office/powerpoint/2010/main" val="151259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0DECF-D0A2-FD19-28BF-DCDF9CA4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6A5993-9C40-533F-48B1-11F26523B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6AAC52-10E6-0BE0-E6B0-59E6D1CB46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3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70440-646B-6AD9-F1BD-0992D1F4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4FD213-04AD-E586-8661-43A6937A1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6BA553-4479-2561-69BB-BEB6C52898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40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A9ACEA-4486-EB9F-59B7-AE2E3D1993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2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3445C6-DEC1-1002-6410-9A62CB274668}"/>
              </a:ext>
            </a:extLst>
          </p:cNvPr>
          <p:cNvSpPr txBox="1"/>
          <p:nvPr/>
        </p:nvSpPr>
        <p:spPr>
          <a:xfrm>
            <a:off x="1496023" y="2347486"/>
            <a:ext cx="3433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C498278-3027-23D0-0F60-764097243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6507" y="4014441"/>
            <a:ext cx="386738" cy="38673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85D5FD3-8629-8247-495A-5D14C5E4C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9043" y="2574789"/>
            <a:ext cx="461666" cy="46166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EAD0BF3-E368-2422-C884-82FF761E3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9044" y="1855395"/>
            <a:ext cx="461665" cy="46166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39E0BDD-A739-7FEA-3B98-24BAD76A5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9044" y="3290399"/>
            <a:ext cx="461665" cy="4616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82B542-54F2-F362-6E70-A364E75A44F6}"/>
              </a:ext>
            </a:extLst>
          </p:cNvPr>
          <p:cNvSpPr txBox="1"/>
          <p:nvPr/>
        </p:nvSpPr>
        <p:spPr>
          <a:xfrm>
            <a:off x="8015596" y="1901561"/>
            <a:ext cx="20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Info@digis3.eu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AAF6B0-D05A-826D-9B7D-5357C3EDFFDD}"/>
              </a:ext>
            </a:extLst>
          </p:cNvPr>
          <p:cNvSpPr txBox="1"/>
          <p:nvPr/>
        </p:nvSpPr>
        <p:spPr>
          <a:xfrm>
            <a:off x="8015596" y="2620956"/>
            <a:ext cx="20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DIGIS3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9B9A55-0BE0-D0E9-2C6F-5B5734A2D55A}"/>
              </a:ext>
            </a:extLst>
          </p:cNvPr>
          <p:cNvSpPr txBox="1"/>
          <p:nvPr/>
        </p:nvSpPr>
        <p:spPr>
          <a:xfrm>
            <a:off x="8015596" y="3380342"/>
            <a:ext cx="20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@DIGIS3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7DAE7B-4FF8-FB93-D254-4F93E65DC31E}"/>
              </a:ext>
            </a:extLst>
          </p:cNvPr>
          <p:cNvSpPr txBox="1"/>
          <p:nvPr/>
        </p:nvSpPr>
        <p:spPr>
          <a:xfrm>
            <a:off x="8015596" y="4099737"/>
            <a:ext cx="20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DIGIS3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BCA24CD-6484-1FE5-6036-D2A99CE856C7}"/>
              </a:ext>
            </a:extLst>
          </p:cNvPr>
          <p:cNvCxnSpPr>
            <a:cxnSpLocks/>
          </p:cNvCxnSpPr>
          <p:nvPr/>
        </p:nvCxnSpPr>
        <p:spPr>
          <a:xfrm>
            <a:off x="5985249" y="1596530"/>
            <a:ext cx="0" cy="32892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C832FCC-2804-95EC-F1A7-B54A25BD57C2}"/>
              </a:ext>
            </a:extLst>
          </p:cNvPr>
          <p:cNvSpPr txBox="1"/>
          <p:nvPr/>
        </p:nvSpPr>
        <p:spPr>
          <a:xfrm>
            <a:off x="1896841" y="4238236"/>
            <a:ext cx="260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digis3.eu/es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632FBF-8480-C3B6-26C3-46B7018CD14A}"/>
              </a:ext>
            </a:extLst>
          </p:cNvPr>
          <p:cNvSpPr/>
          <p:nvPr/>
        </p:nvSpPr>
        <p:spPr>
          <a:xfrm>
            <a:off x="2005043" y="4227906"/>
            <a:ext cx="2415133" cy="4845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B31C6BD6-A232-F88A-D869-10D0F111C3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77293" y="1500383"/>
            <a:ext cx="1839586" cy="81667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E9F01FA-B2C4-FAD1-CB19-A35AF762A535}"/>
              </a:ext>
            </a:extLst>
          </p:cNvPr>
          <p:cNvSpPr txBox="1"/>
          <p:nvPr/>
        </p:nvSpPr>
        <p:spPr>
          <a:xfrm>
            <a:off x="453267" y="5818165"/>
            <a:ext cx="1140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bg1"/>
                </a:solidFill>
              </a:rPr>
              <a:t>Cofinanciado por la Unión Europea y el Ministerio de Industria, Comercio y Turismo y la Fundación EOI del Gobierno de España, en el marco del Mecanismo de Recuperación y Resiliencia financiado por los fondos Next Generación de la Unión Europea. No obstante, los puntos de vista y las opiniones expresadas son únicamente los del autor o autores y no reflejan necesariamente las de la Unión Europea, el Ministerio de Industria, Comercio y Turismo o la Fundación EOI. </a:t>
            </a:r>
            <a:r>
              <a:rPr lang="es-ES" sz="1200">
                <a:solidFill>
                  <a:schemeClr val="bg1"/>
                </a:solidFill>
              </a:rPr>
              <a:t>Ni la Unión Europea ni la autoridad que concede la subvención pueden ser considerados responsables de los mismos.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8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119</Words>
  <Application>Microsoft Macintosh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mariateresagonzalezd@usal.es</dc:creator>
  <cp:lastModifiedBy>MARIA ALONSO MIGUEL</cp:lastModifiedBy>
  <cp:revision>33</cp:revision>
  <dcterms:created xsi:type="dcterms:W3CDTF">2021-12-20T12:52:37Z</dcterms:created>
  <dcterms:modified xsi:type="dcterms:W3CDTF">2024-01-05T07:25:59Z</dcterms:modified>
</cp:coreProperties>
</file>